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768" r:id="rId1"/>
  </p:sldMasterIdLst>
  <p:notesMasterIdLst>
    <p:notesMasterId r:id="rId36"/>
  </p:notesMasterIdLst>
  <p:sldIdLst>
    <p:sldId id="256" r:id="rId2"/>
    <p:sldId id="290" r:id="rId3"/>
    <p:sldId id="291" r:id="rId4"/>
    <p:sldId id="279" r:id="rId5"/>
    <p:sldId id="259" r:id="rId6"/>
    <p:sldId id="286" r:id="rId7"/>
    <p:sldId id="293" r:id="rId8"/>
    <p:sldId id="287" r:id="rId9"/>
    <p:sldId id="308" r:id="rId10"/>
    <p:sldId id="307" r:id="rId11"/>
    <p:sldId id="296" r:id="rId12"/>
    <p:sldId id="323" r:id="rId13"/>
    <p:sldId id="273" r:id="rId14"/>
    <p:sldId id="294" r:id="rId15"/>
    <p:sldId id="292" r:id="rId16"/>
    <p:sldId id="310" r:id="rId17"/>
    <p:sldId id="299" r:id="rId18"/>
    <p:sldId id="302" r:id="rId19"/>
    <p:sldId id="300" r:id="rId20"/>
    <p:sldId id="304" r:id="rId21"/>
    <p:sldId id="306" r:id="rId22"/>
    <p:sldId id="318" r:id="rId23"/>
    <p:sldId id="303" r:id="rId24"/>
    <p:sldId id="321" r:id="rId25"/>
    <p:sldId id="322" r:id="rId26"/>
    <p:sldId id="311" r:id="rId27"/>
    <p:sldId id="312" r:id="rId28"/>
    <p:sldId id="314" r:id="rId29"/>
    <p:sldId id="301" r:id="rId30"/>
    <p:sldId id="313" r:id="rId31"/>
    <p:sldId id="317" r:id="rId32"/>
    <p:sldId id="319" r:id="rId33"/>
    <p:sldId id="320" r:id="rId34"/>
    <p:sldId id="324" r:id="rId35"/>
  </p:sldIdLst>
  <p:sldSz cx="9144000" cy="6858000" type="screen4x3"/>
  <p:notesSz cx="6781800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14E4"/>
    <a:srgbClr val="2536D3"/>
    <a:srgbClr val="4246EC"/>
    <a:srgbClr val="2226D6"/>
    <a:srgbClr val="554EAA"/>
    <a:srgbClr val="FFF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6B8539-412E-4E3E-8FF6-C45FE496721D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D2CE0F-3229-4CD8-A797-FF0E2FB8B83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accent2">
              <a:lumMod val="50000"/>
            </a:schemeClr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sz="1800" spc="-90" baseline="0" dirty="0" smtClean="0">
              <a:latin typeface="Bookman Old Style" pitchFamily="18" charset="0"/>
            </a:rPr>
            <a:t>Государственная служба</a:t>
          </a:r>
          <a:endParaRPr lang="ru-RU" sz="1800" spc="-90" baseline="0" dirty="0">
            <a:latin typeface="Bookman Old Style" pitchFamily="18" charset="0"/>
          </a:endParaRPr>
        </a:p>
      </dgm:t>
    </dgm:pt>
    <dgm:pt modelId="{D1D98305-89DC-419C-A86F-22CD13871795}" type="parTrans" cxnId="{EBBF8826-452F-4966-93FA-3CB45345AB66}">
      <dgm:prSet/>
      <dgm:spPr/>
      <dgm:t>
        <a:bodyPr/>
        <a:lstStyle/>
        <a:p>
          <a:endParaRPr lang="ru-RU"/>
        </a:p>
      </dgm:t>
    </dgm:pt>
    <dgm:pt modelId="{3DE79DE9-44B1-46FB-A620-8C046FD3067B}" type="sibTrans" cxnId="{EBBF8826-452F-4966-93FA-3CB45345AB66}">
      <dgm:prSet/>
      <dgm:spPr/>
      <dgm:t>
        <a:bodyPr/>
        <a:lstStyle/>
        <a:p>
          <a:endParaRPr lang="ru-RU"/>
        </a:p>
      </dgm:t>
    </dgm:pt>
    <dgm:pt modelId="{72F05D22-A5B1-4950-B337-D71229AE2C2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1">
            <a:lumMod val="20000"/>
            <a:lumOff val="80000"/>
          </a:schemeClr>
        </a:solidFill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500" b="1" dirty="0" smtClean="0">
              <a:latin typeface="Bookman Old Style" pitchFamily="18" charset="0"/>
            </a:rPr>
            <a:t>государственная</a:t>
          </a:r>
        </a:p>
        <a:p>
          <a:r>
            <a:rPr lang="ru-RU" sz="1500" b="1" dirty="0" smtClean="0">
              <a:latin typeface="Bookman Old Style" pitchFamily="18" charset="0"/>
            </a:rPr>
            <a:t>служба</a:t>
          </a:r>
        </a:p>
        <a:p>
          <a:r>
            <a:rPr lang="ru-RU" sz="1500" b="1" dirty="0" smtClean="0">
              <a:latin typeface="Bookman Old Style" pitchFamily="18" charset="0"/>
            </a:rPr>
            <a:t>иных видов </a:t>
          </a:r>
        </a:p>
      </dgm:t>
    </dgm:pt>
    <dgm:pt modelId="{13A1E034-AD96-486F-8860-818DA3B2B025}" type="parTrans" cxnId="{55CFDD33-F8ED-4A3D-820F-3CF471258406}">
      <dgm:prSet/>
      <dgm:spPr/>
      <dgm:t>
        <a:bodyPr/>
        <a:lstStyle/>
        <a:p>
          <a:endParaRPr lang="ru-RU"/>
        </a:p>
      </dgm:t>
    </dgm:pt>
    <dgm:pt modelId="{F5EFBCD5-E8C2-41F7-9977-9AE57682BD46}" type="sibTrans" cxnId="{55CFDD33-F8ED-4A3D-820F-3CF471258406}">
      <dgm:prSet/>
      <dgm:spPr/>
      <dgm:t>
        <a:bodyPr/>
        <a:lstStyle/>
        <a:p>
          <a:endParaRPr lang="ru-RU"/>
        </a:p>
      </dgm:t>
    </dgm:pt>
    <dgm:pt modelId="{26043CA0-ED2C-4E1A-B157-3F76DD10DD17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1">
            <a:lumMod val="20000"/>
            <a:lumOff val="80000"/>
          </a:schemeClr>
        </a:solidFill>
        <a:ln w="19050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500" b="1" dirty="0" smtClean="0">
              <a:latin typeface="Bookman Old Style" pitchFamily="18" charset="0"/>
            </a:rPr>
            <a:t>военная </a:t>
          </a:r>
        </a:p>
        <a:p>
          <a:r>
            <a:rPr lang="ru-RU" sz="1500" b="1" dirty="0" smtClean="0">
              <a:latin typeface="Bookman Old Style" pitchFamily="18" charset="0"/>
            </a:rPr>
            <a:t>служба </a:t>
          </a:r>
        </a:p>
      </dgm:t>
    </dgm:pt>
    <dgm:pt modelId="{E8159E98-E18D-4FCB-8640-F87BBF0B3495}" type="parTrans" cxnId="{7CDEA748-8479-4BA5-8EB8-C429257A81CF}">
      <dgm:prSet/>
      <dgm:spPr/>
      <dgm:t>
        <a:bodyPr/>
        <a:lstStyle/>
        <a:p>
          <a:endParaRPr lang="ru-RU"/>
        </a:p>
      </dgm:t>
    </dgm:pt>
    <dgm:pt modelId="{8630FECA-28AC-4194-8199-CAB07221441E}" type="sibTrans" cxnId="{7CDEA748-8479-4BA5-8EB8-C429257A81CF}">
      <dgm:prSet/>
      <dgm:spPr/>
      <dgm:t>
        <a:bodyPr/>
        <a:lstStyle/>
        <a:p>
          <a:endParaRPr lang="ru-RU"/>
        </a:p>
      </dgm:t>
    </dgm:pt>
    <dgm:pt modelId="{5C9AA3DC-09FF-4AE0-A7FE-A57F42FA4E9E}">
      <dgm:prSet/>
      <dgm:spPr/>
      <dgm:t>
        <a:bodyPr/>
        <a:lstStyle/>
        <a:p>
          <a:endParaRPr lang="ru-RU"/>
        </a:p>
      </dgm:t>
    </dgm:pt>
    <dgm:pt modelId="{0E986D66-6AA2-4CD8-A360-3F0F616E60C2}" type="parTrans" cxnId="{3E9C970F-13E1-4F83-8261-8FF05CDE733D}">
      <dgm:prSet/>
      <dgm:spPr/>
      <dgm:t>
        <a:bodyPr/>
        <a:lstStyle/>
        <a:p>
          <a:endParaRPr lang="ru-RU"/>
        </a:p>
      </dgm:t>
    </dgm:pt>
    <dgm:pt modelId="{A6B9BBE5-798C-4948-A7A2-0B8E9E4795E6}" type="sibTrans" cxnId="{3E9C970F-13E1-4F83-8261-8FF05CDE733D}">
      <dgm:prSet/>
      <dgm:spPr/>
      <dgm:t>
        <a:bodyPr/>
        <a:lstStyle/>
        <a:p>
          <a:endParaRPr lang="ru-RU"/>
        </a:p>
      </dgm:t>
    </dgm:pt>
    <dgm:pt modelId="{3C626985-1EE2-490F-A15A-7137B2CD9014}">
      <dgm:prSet/>
      <dgm:spPr/>
      <dgm:t>
        <a:bodyPr/>
        <a:lstStyle/>
        <a:p>
          <a:endParaRPr lang="ru-RU" dirty="0"/>
        </a:p>
      </dgm:t>
    </dgm:pt>
    <dgm:pt modelId="{7F4087FE-A901-4C8A-AE95-7EDFEA8A252D}" type="parTrans" cxnId="{3EC3515E-D36E-442B-8EF2-AB096D18FC21}">
      <dgm:prSet/>
      <dgm:spPr/>
      <dgm:t>
        <a:bodyPr/>
        <a:lstStyle/>
        <a:p>
          <a:endParaRPr lang="ru-RU"/>
        </a:p>
      </dgm:t>
    </dgm:pt>
    <dgm:pt modelId="{37D847CA-059D-4DE0-AE87-73EF6E5A227F}" type="sibTrans" cxnId="{3EC3515E-D36E-442B-8EF2-AB096D18FC21}">
      <dgm:prSet/>
      <dgm:spPr/>
      <dgm:t>
        <a:bodyPr/>
        <a:lstStyle/>
        <a:p>
          <a:endParaRPr lang="ru-RU"/>
        </a:p>
      </dgm:t>
    </dgm:pt>
    <dgm:pt modelId="{680A2427-56B7-4AD8-95DD-46BBB8077A9E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  <a:ln w="19050">
          <a:solidFill>
            <a:srgbClr val="FF0000"/>
          </a:solidFill>
        </a:ln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sz="1600" b="1" dirty="0" smtClean="0">
              <a:latin typeface="Bookman Old Style" pitchFamily="18" charset="0"/>
            </a:rPr>
            <a:t>государственная гражданская служба (ГГС)</a:t>
          </a:r>
          <a:endParaRPr lang="ru-RU" sz="1600" b="1" dirty="0">
            <a:latin typeface="Bookman Old Style" pitchFamily="18" charset="0"/>
          </a:endParaRPr>
        </a:p>
      </dgm:t>
    </dgm:pt>
    <dgm:pt modelId="{412653DC-B90E-4966-822C-6D2971D5FC01}" type="parTrans" cxnId="{D92FA4E9-CDC8-4460-A5A9-0260ECACB66F}">
      <dgm:prSet/>
      <dgm:spPr>
        <a:ln>
          <a:solidFill>
            <a:srgbClr val="FF0000"/>
          </a:solidFill>
        </a:ln>
      </dgm:spPr>
      <dgm:t>
        <a:bodyPr/>
        <a:lstStyle/>
        <a:p>
          <a:endParaRPr lang="ru-RU"/>
        </a:p>
      </dgm:t>
    </dgm:pt>
    <dgm:pt modelId="{3DB13403-64AB-4E3B-8FB6-0B8CF1C60B49}" type="sibTrans" cxnId="{D92FA4E9-CDC8-4460-A5A9-0260ECACB66F}">
      <dgm:prSet/>
      <dgm:spPr/>
      <dgm:t>
        <a:bodyPr/>
        <a:lstStyle/>
        <a:p>
          <a:endParaRPr lang="ru-RU"/>
        </a:p>
      </dgm:t>
    </dgm:pt>
    <dgm:pt modelId="{41E2499E-35A1-48DA-BF30-1F08F09D7EF7}">
      <dgm:prSet/>
      <dgm:spPr/>
      <dgm:t>
        <a:bodyPr/>
        <a:lstStyle/>
        <a:p>
          <a:endParaRPr lang="ru-RU"/>
        </a:p>
      </dgm:t>
    </dgm:pt>
    <dgm:pt modelId="{0100F2B4-7BA9-4311-BDA1-D3114C42F95F}" type="parTrans" cxnId="{191CA738-44FE-4141-A2E3-3380D12746CD}">
      <dgm:prSet/>
      <dgm:spPr/>
      <dgm:t>
        <a:bodyPr/>
        <a:lstStyle/>
        <a:p>
          <a:endParaRPr lang="ru-RU"/>
        </a:p>
      </dgm:t>
    </dgm:pt>
    <dgm:pt modelId="{267A0CCF-6860-4384-8B32-C964D0EDF3DC}" type="sibTrans" cxnId="{191CA738-44FE-4141-A2E3-3380D12746CD}">
      <dgm:prSet/>
      <dgm:spPr/>
      <dgm:t>
        <a:bodyPr/>
        <a:lstStyle/>
        <a:p>
          <a:endParaRPr lang="ru-RU"/>
        </a:p>
      </dgm:t>
    </dgm:pt>
    <dgm:pt modelId="{FDCDB75C-4401-4617-9FE9-845153311EF9}">
      <dgm:prSet/>
      <dgm:spPr/>
      <dgm:t>
        <a:bodyPr/>
        <a:lstStyle/>
        <a:p>
          <a:endParaRPr lang="ru-RU" dirty="0"/>
        </a:p>
      </dgm:t>
    </dgm:pt>
    <dgm:pt modelId="{E2221FCD-DBC8-484A-8604-AB6B730F1777}" type="parTrans" cxnId="{BFD54325-7059-4C5D-854B-2C2CD9D9C00E}">
      <dgm:prSet/>
      <dgm:spPr/>
      <dgm:t>
        <a:bodyPr/>
        <a:lstStyle/>
        <a:p>
          <a:endParaRPr lang="ru-RU"/>
        </a:p>
      </dgm:t>
    </dgm:pt>
    <dgm:pt modelId="{7421E9FC-B23D-432C-9B5E-5817A6F965AF}" type="sibTrans" cxnId="{BFD54325-7059-4C5D-854B-2C2CD9D9C00E}">
      <dgm:prSet/>
      <dgm:spPr/>
      <dgm:t>
        <a:bodyPr/>
        <a:lstStyle/>
        <a:p>
          <a:endParaRPr lang="ru-RU"/>
        </a:p>
      </dgm:t>
    </dgm:pt>
    <dgm:pt modelId="{C3402BD3-8EF8-4E65-BCFF-973AC4717723}">
      <dgm:prSet/>
      <dgm:spPr/>
      <dgm:t>
        <a:bodyPr/>
        <a:lstStyle/>
        <a:p>
          <a:endParaRPr lang="ru-RU"/>
        </a:p>
      </dgm:t>
    </dgm:pt>
    <dgm:pt modelId="{30DB0312-FE03-4E3F-BAD6-27DC02AC352D}" type="parTrans" cxnId="{8BD43F44-BBDD-400D-AF54-37672AA435E7}">
      <dgm:prSet/>
      <dgm:spPr/>
      <dgm:t>
        <a:bodyPr/>
        <a:lstStyle/>
        <a:p>
          <a:endParaRPr lang="ru-RU"/>
        </a:p>
      </dgm:t>
    </dgm:pt>
    <dgm:pt modelId="{0BF18D92-BFE5-4F7C-8FD4-965C7265ED58}" type="sibTrans" cxnId="{8BD43F44-BBDD-400D-AF54-37672AA435E7}">
      <dgm:prSet/>
      <dgm:spPr/>
      <dgm:t>
        <a:bodyPr/>
        <a:lstStyle/>
        <a:p>
          <a:endParaRPr lang="ru-RU"/>
        </a:p>
      </dgm:t>
    </dgm:pt>
    <dgm:pt modelId="{7D13597B-AAD6-4E45-B59E-3C7037BAC726}">
      <dgm:prSet/>
      <dgm:spPr/>
      <dgm:t>
        <a:bodyPr/>
        <a:lstStyle/>
        <a:p>
          <a:endParaRPr lang="ru-RU" dirty="0"/>
        </a:p>
      </dgm:t>
    </dgm:pt>
    <dgm:pt modelId="{5AE3F6B2-1B4E-43F8-A373-A3C59A87B5E2}" type="parTrans" cxnId="{A3BF56EA-74D2-4C5C-9BDB-6B589C630EAF}">
      <dgm:prSet/>
      <dgm:spPr/>
      <dgm:t>
        <a:bodyPr/>
        <a:lstStyle/>
        <a:p>
          <a:endParaRPr lang="ru-RU"/>
        </a:p>
      </dgm:t>
    </dgm:pt>
    <dgm:pt modelId="{8B81226E-B3D6-45C8-804E-8AF4B8EAFBA9}" type="sibTrans" cxnId="{A3BF56EA-74D2-4C5C-9BDB-6B589C630EAF}">
      <dgm:prSet/>
      <dgm:spPr/>
      <dgm:t>
        <a:bodyPr/>
        <a:lstStyle/>
        <a:p>
          <a:endParaRPr lang="ru-RU"/>
        </a:p>
      </dgm:t>
    </dgm:pt>
    <dgm:pt modelId="{C1D8EE49-8449-4FB7-A00C-16EFF189A155}" type="pres">
      <dgm:prSet presAssocID="{C06B8539-412E-4E3E-8FF6-C45FE496721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780D2F-FCF2-4A0B-9FA7-0956962ADEB6}" type="pres">
      <dgm:prSet presAssocID="{5CD2CE0F-3229-4CD8-A797-FF0E2FB8B835}" presName="centerShape" presStyleLbl="node0" presStyleIdx="0" presStyleCnt="1" custScaleX="130983" custScaleY="128435" custLinFactNeighborX="55" custLinFactNeighborY="-4949"/>
      <dgm:spPr/>
      <dgm:t>
        <a:bodyPr/>
        <a:lstStyle/>
        <a:p>
          <a:endParaRPr lang="ru-RU"/>
        </a:p>
      </dgm:t>
    </dgm:pt>
    <dgm:pt modelId="{960DB387-A400-40B6-9C6A-F3EF3F1BDE08}" type="pres">
      <dgm:prSet presAssocID="{13A1E034-AD96-486F-8860-818DA3B2B025}" presName="parTrans" presStyleLbl="bgSibTrans2D1" presStyleIdx="0" presStyleCnt="3" custLinFactNeighborX="8035" custLinFactNeighborY="27765"/>
      <dgm:spPr/>
      <dgm:t>
        <a:bodyPr/>
        <a:lstStyle/>
        <a:p>
          <a:endParaRPr lang="ru-RU"/>
        </a:p>
      </dgm:t>
    </dgm:pt>
    <dgm:pt modelId="{6492877A-5BFF-4943-9C90-5F1E5E1FAEEE}" type="pres">
      <dgm:prSet presAssocID="{72F05D22-A5B1-4950-B337-D71229AE2C23}" presName="node" presStyleLbl="node1" presStyleIdx="0" presStyleCnt="3" custScaleX="126559" custScaleY="100173" custRadScaleRad="117728" custRadScaleInc="-49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C680E-573D-403C-9493-61ED64A783A2}" type="pres">
      <dgm:prSet presAssocID="{412653DC-B90E-4966-822C-6D2971D5FC01}" presName="parTrans" presStyleLbl="bgSibTrans2D1" presStyleIdx="1" presStyleCnt="3" custLinFactNeighborX="1318" custLinFactNeighborY="21635"/>
      <dgm:spPr/>
      <dgm:t>
        <a:bodyPr/>
        <a:lstStyle/>
        <a:p>
          <a:endParaRPr lang="ru-RU"/>
        </a:p>
      </dgm:t>
    </dgm:pt>
    <dgm:pt modelId="{A2AEF843-C3D7-408D-B3D7-681D3DEACE90}" type="pres">
      <dgm:prSet presAssocID="{680A2427-56B7-4AD8-95DD-46BBB8077A9E}" presName="node" presStyleLbl="node1" presStyleIdx="1" presStyleCnt="3" custScaleX="137838" custScaleY="99982" custRadScaleRad="108086" custRadScaleInc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7CBFA-495F-4AB5-91AF-6087CFF02FA5}" type="pres">
      <dgm:prSet presAssocID="{E8159E98-E18D-4FCB-8640-F87BBF0B3495}" presName="parTrans" presStyleLbl="bgSibTrans2D1" presStyleIdx="2" presStyleCnt="3" custLinFactNeighborX="-8698" custLinFactNeighborY="15843"/>
      <dgm:spPr/>
      <dgm:t>
        <a:bodyPr/>
        <a:lstStyle/>
        <a:p>
          <a:endParaRPr lang="ru-RU"/>
        </a:p>
      </dgm:t>
    </dgm:pt>
    <dgm:pt modelId="{22C0C3C2-E3DC-4F7F-8A71-6CADE6804689}" type="pres">
      <dgm:prSet presAssocID="{26043CA0-ED2C-4E1A-B157-3F76DD10DD17}" presName="node" presStyleLbl="node1" presStyleIdx="2" presStyleCnt="3" custScaleX="119416" custRadScaleRad="117974" custRadScaleInc="493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295CCC-66C5-4CA3-8C93-0A0A2F021E10}" type="presOf" srcId="{C06B8539-412E-4E3E-8FF6-C45FE496721D}" destId="{C1D8EE49-8449-4FB7-A00C-16EFF189A155}" srcOrd="0" destOrd="0" presId="urn:microsoft.com/office/officeart/2005/8/layout/radial4"/>
    <dgm:cxn modelId="{BFD54325-7059-4C5D-854B-2C2CD9D9C00E}" srcId="{C06B8539-412E-4E3E-8FF6-C45FE496721D}" destId="{FDCDB75C-4401-4617-9FE9-845153311EF9}" srcOrd="4" destOrd="0" parTransId="{E2221FCD-DBC8-484A-8604-AB6B730F1777}" sibTransId="{7421E9FC-B23D-432C-9B5E-5817A6F965AF}"/>
    <dgm:cxn modelId="{3EC3515E-D36E-442B-8EF2-AB096D18FC21}" srcId="{C06B8539-412E-4E3E-8FF6-C45FE496721D}" destId="{3C626985-1EE2-490F-A15A-7137B2CD9014}" srcOrd="6" destOrd="0" parTransId="{7F4087FE-A901-4C8A-AE95-7EDFEA8A252D}" sibTransId="{37D847CA-059D-4DE0-AE87-73EF6E5A227F}"/>
    <dgm:cxn modelId="{F1A66662-82DC-4E07-9A55-F2A129F65413}" type="presOf" srcId="{26043CA0-ED2C-4E1A-B157-3F76DD10DD17}" destId="{22C0C3C2-E3DC-4F7F-8A71-6CADE6804689}" srcOrd="0" destOrd="0" presId="urn:microsoft.com/office/officeart/2005/8/layout/radial4"/>
    <dgm:cxn modelId="{62182500-2D82-469D-BD89-DD71B0957E2D}" type="presOf" srcId="{E8159E98-E18D-4FCB-8640-F87BBF0B3495}" destId="{E867CBFA-495F-4AB5-91AF-6087CFF02FA5}" srcOrd="0" destOrd="0" presId="urn:microsoft.com/office/officeart/2005/8/layout/radial4"/>
    <dgm:cxn modelId="{3E9C970F-13E1-4F83-8261-8FF05CDE733D}" srcId="{C06B8539-412E-4E3E-8FF6-C45FE496721D}" destId="{5C9AA3DC-09FF-4AE0-A7FE-A57F42FA4E9E}" srcOrd="5" destOrd="0" parTransId="{0E986D66-6AA2-4CD8-A360-3F0F616E60C2}" sibTransId="{A6B9BBE5-798C-4948-A7A2-0B8E9E4795E6}"/>
    <dgm:cxn modelId="{9A31B8D7-0130-44BD-8264-D78450EC191D}" type="presOf" srcId="{13A1E034-AD96-486F-8860-818DA3B2B025}" destId="{960DB387-A400-40B6-9C6A-F3EF3F1BDE08}" srcOrd="0" destOrd="0" presId="urn:microsoft.com/office/officeart/2005/8/layout/radial4"/>
    <dgm:cxn modelId="{55CFDD33-F8ED-4A3D-820F-3CF471258406}" srcId="{5CD2CE0F-3229-4CD8-A797-FF0E2FB8B835}" destId="{72F05D22-A5B1-4950-B337-D71229AE2C23}" srcOrd="0" destOrd="0" parTransId="{13A1E034-AD96-486F-8860-818DA3B2B025}" sibTransId="{F5EFBCD5-E8C2-41F7-9977-9AE57682BD46}"/>
    <dgm:cxn modelId="{00E228B7-EA21-49FD-A4D1-BD6351A08684}" type="presOf" srcId="{5CD2CE0F-3229-4CD8-A797-FF0E2FB8B835}" destId="{C6780D2F-FCF2-4A0B-9FA7-0956962ADEB6}" srcOrd="0" destOrd="0" presId="urn:microsoft.com/office/officeart/2005/8/layout/radial4"/>
    <dgm:cxn modelId="{191CA738-44FE-4141-A2E3-3380D12746CD}" srcId="{C06B8539-412E-4E3E-8FF6-C45FE496721D}" destId="{41E2499E-35A1-48DA-BF30-1F08F09D7EF7}" srcOrd="3" destOrd="0" parTransId="{0100F2B4-7BA9-4311-BDA1-D3114C42F95F}" sibTransId="{267A0CCF-6860-4384-8B32-C964D0EDF3DC}"/>
    <dgm:cxn modelId="{7CDEA748-8479-4BA5-8EB8-C429257A81CF}" srcId="{5CD2CE0F-3229-4CD8-A797-FF0E2FB8B835}" destId="{26043CA0-ED2C-4E1A-B157-3F76DD10DD17}" srcOrd="2" destOrd="0" parTransId="{E8159E98-E18D-4FCB-8640-F87BBF0B3495}" sibTransId="{8630FECA-28AC-4194-8199-CAB07221441E}"/>
    <dgm:cxn modelId="{8BD43F44-BBDD-400D-AF54-37672AA435E7}" srcId="{C06B8539-412E-4E3E-8FF6-C45FE496721D}" destId="{C3402BD3-8EF8-4E65-BCFF-973AC4717723}" srcOrd="1" destOrd="0" parTransId="{30DB0312-FE03-4E3F-BAD6-27DC02AC352D}" sibTransId="{0BF18D92-BFE5-4F7C-8FD4-965C7265ED58}"/>
    <dgm:cxn modelId="{EBBF8826-452F-4966-93FA-3CB45345AB66}" srcId="{C06B8539-412E-4E3E-8FF6-C45FE496721D}" destId="{5CD2CE0F-3229-4CD8-A797-FF0E2FB8B835}" srcOrd="0" destOrd="0" parTransId="{D1D98305-89DC-419C-A86F-22CD13871795}" sibTransId="{3DE79DE9-44B1-46FB-A620-8C046FD3067B}"/>
    <dgm:cxn modelId="{93A96427-C1E1-4747-AE2C-9DD9959F5105}" type="presOf" srcId="{412653DC-B90E-4966-822C-6D2971D5FC01}" destId="{C51C680E-573D-403C-9493-61ED64A783A2}" srcOrd="0" destOrd="0" presId="urn:microsoft.com/office/officeart/2005/8/layout/radial4"/>
    <dgm:cxn modelId="{4CEADFBD-FAF3-4F6B-978A-DD8D87451CCE}" type="presOf" srcId="{72F05D22-A5B1-4950-B337-D71229AE2C23}" destId="{6492877A-5BFF-4943-9C90-5F1E5E1FAEEE}" srcOrd="0" destOrd="0" presId="urn:microsoft.com/office/officeart/2005/8/layout/radial4"/>
    <dgm:cxn modelId="{1743C628-95BF-4087-959E-D166B37379AC}" type="presOf" srcId="{680A2427-56B7-4AD8-95DD-46BBB8077A9E}" destId="{A2AEF843-C3D7-408D-B3D7-681D3DEACE90}" srcOrd="0" destOrd="0" presId="urn:microsoft.com/office/officeart/2005/8/layout/radial4"/>
    <dgm:cxn modelId="{D92FA4E9-CDC8-4460-A5A9-0260ECACB66F}" srcId="{5CD2CE0F-3229-4CD8-A797-FF0E2FB8B835}" destId="{680A2427-56B7-4AD8-95DD-46BBB8077A9E}" srcOrd="1" destOrd="0" parTransId="{412653DC-B90E-4966-822C-6D2971D5FC01}" sibTransId="{3DB13403-64AB-4E3B-8FB6-0B8CF1C60B49}"/>
    <dgm:cxn modelId="{A3BF56EA-74D2-4C5C-9BDB-6B589C630EAF}" srcId="{C06B8539-412E-4E3E-8FF6-C45FE496721D}" destId="{7D13597B-AAD6-4E45-B59E-3C7037BAC726}" srcOrd="2" destOrd="0" parTransId="{5AE3F6B2-1B4E-43F8-A373-A3C59A87B5E2}" sibTransId="{8B81226E-B3D6-45C8-804E-8AF4B8EAFBA9}"/>
    <dgm:cxn modelId="{2D0EBC77-A013-41CC-AF2D-77B26C7FD834}" type="presParOf" srcId="{C1D8EE49-8449-4FB7-A00C-16EFF189A155}" destId="{C6780D2F-FCF2-4A0B-9FA7-0956962ADEB6}" srcOrd="0" destOrd="0" presId="urn:microsoft.com/office/officeart/2005/8/layout/radial4"/>
    <dgm:cxn modelId="{E4285686-601F-4080-BC4E-86700899B447}" type="presParOf" srcId="{C1D8EE49-8449-4FB7-A00C-16EFF189A155}" destId="{960DB387-A400-40B6-9C6A-F3EF3F1BDE08}" srcOrd="1" destOrd="0" presId="urn:microsoft.com/office/officeart/2005/8/layout/radial4"/>
    <dgm:cxn modelId="{386EBAE1-0A1E-4E14-8217-AAC126A88DCC}" type="presParOf" srcId="{C1D8EE49-8449-4FB7-A00C-16EFF189A155}" destId="{6492877A-5BFF-4943-9C90-5F1E5E1FAEEE}" srcOrd="2" destOrd="0" presId="urn:microsoft.com/office/officeart/2005/8/layout/radial4"/>
    <dgm:cxn modelId="{4AD7EEA0-B312-4D7A-B614-8BB837332FC6}" type="presParOf" srcId="{C1D8EE49-8449-4FB7-A00C-16EFF189A155}" destId="{C51C680E-573D-403C-9493-61ED64A783A2}" srcOrd="3" destOrd="0" presId="urn:microsoft.com/office/officeart/2005/8/layout/radial4"/>
    <dgm:cxn modelId="{F9DDBE81-5ADB-466E-B07D-C2D76C501324}" type="presParOf" srcId="{C1D8EE49-8449-4FB7-A00C-16EFF189A155}" destId="{A2AEF843-C3D7-408D-B3D7-681D3DEACE90}" srcOrd="4" destOrd="0" presId="urn:microsoft.com/office/officeart/2005/8/layout/radial4"/>
    <dgm:cxn modelId="{D88358AA-279D-42E7-8692-1D5B94E786C8}" type="presParOf" srcId="{C1D8EE49-8449-4FB7-A00C-16EFF189A155}" destId="{E867CBFA-495F-4AB5-91AF-6087CFF02FA5}" srcOrd="5" destOrd="0" presId="urn:microsoft.com/office/officeart/2005/8/layout/radial4"/>
    <dgm:cxn modelId="{7356155F-8B3C-4D24-88FF-BCC229459E6B}" type="presParOf" srcId="{C1D8EE49-8449-4FB7-A00C-16EFF189A155}" destId="{22C0C3C2-E3DC-4F7F-8A71-6CADE6804689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1E666C-7FAB-43BA-9E64-DC12883DFAB9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64FF15-AD61-446D-9EF0-40C954073C83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  <a:ln w="19050"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latin typeface="Bookman Old Style" pitchFamily="18" charset="0"/>
            </a:rPr>
            <a:t>Российская Федерация</a:t>
          </a:r>
          <a:endParaRPr lang="ru-RU" dirty="0">
            <a:latin typeface="Bookman Old Style" pitchFamily="18" charset="0"/>
          </a:endParaRPr>
        </a:p>
      </dgm:t>
    </dgm:pt>
    <dgm:pt modelId="{F5B49EC2-800B-4C12-B07A-8192374888CF}" type="parTrans" cxnId="{781DEFF0-02B6-4CF4-AF2D-77C0ED467862}">
      <dgm:prSet/>
      <dgm:spPr/>
      <dgm:t>
        <a:bodyPr/>
        <a:lstStyle/>
        <a:p>
          <a:endParaRPr lang="ru-RU"/>
        </a:p>
      </dgm:t>
    </dgm:pt>
    <dgm:pt modelId="{7BDFF06A-F32E-4E5B-A16F-366B4DB3C620}" type="sibTrans" cxnId="{781DEFF0-02B6-4CF4-AF2D-77C0ED467862}">
      <dgm:prSet/>
      <dgm:spPr/>
      <dgm:t>
        <a:bodyPr/>
        <a:lstStyle/>
        <a:p>
          <a:endParaRPr lang="ru-RU"/>
        </a:p>
      </dgm:t>
    </dgm:pt>
    <dgm:pt modelId="{97AC8FC5-98AF-40D0-8D51-2A4CAD8722E5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4">
            <a:lumMod val="60000"/>
            <a:lumOff val="40000"/>
          </a:schemeClr>
        </a:solidFill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latin typeface="Bookman Old Style" pitchFamily="18" charset="0"/>
            </a:rPr>
            <a:t>Федеральный государственный служащий - гражданин, осуществляющий профессиональную служебную деятельность на должности федеральной ГГС и получающий денежное содержание (вознаграждение) за счет средств федерального бюджета</a:t>
          </a:r>
          <a:endParaRPr lang="ru-RU" dirty="0">
            <a:latin typeface="Bookman Old Style" pitchFamily="18" charset="0"/>
          </a:endParaRPr>
        </a:p>
      </dgm:t>
    </dgm:pt>
    <dgm:pt modelId="{32FB326F-FC41-4FF1-AB3D-2DB5B3459CF4}" type="parTrans" cxnId="{908B4023-0E65-43B2-8ED2-BF902F0C66F8}">
      <dgm:prSet/>
      <dgm:spPr/>
      <dgm:t>
        <a:bodyPr/>
        <a:lstStyle/>
        <a:p>
          <a:endParaRPr lang="ru-RU"/>
        </a:p>
      </dgm:t>
    </dgm:pt>
    <dgm:pt modelId="{43872A2C-E67E-4A10-889F-C61716531B56}" type="sibTrans" cxnId="{908B4023-0E65-43B2-8ED2-BF902F0C66F8}">
      <dgm:prSet/>
      <dgm:spPr/>
      <dgm:t>
        <a:bodyPr/>
        <a:lstStyle/>
        <a:p>
          <a:endParaRPr lang="ru-RU"/>
        </a:p>
      </dgm:t>
    </dgm:pt>
    <dgm:pt modelId="{B2B08665-CAAB-4DBE-B749-88A7CFC55AD8}">
      <dgm:prSet phldrT="[Текст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chemeClr val="accent2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dirty="0" smtClean="0">
              <a:latin typeface="Bookman Old Style" pitchFamily="18" charset="0"/>
            </a:rPr>
            <a:t>Субъект РФ</a:t>
          </a:r>
          <a:endParaRPr lang="ru-RU" dirty="0">
            <a:latin typeface="Bookman Old Style" pitchFamily="18" charset="0"/>
          </a:endParaRPr>
        </a:p>
      </dgm:t>
    </dgm:pt>
    <dgm:pt modelId="{C4E15987-1A85-498F-8089-8E29C461E07E}" type="parTrans" cxnId="{D3F50112-25E3-4A8E-9C1E-9C8CF6AB4D4B}">
      <dgm:prSet/>
      <dgm:spPr/>
      <dgm:t>
        <a:bodyPr/>
        <a:lstStyle/>
        <a:p>
          <a:endParaRPr lang="ru-RU"/>
        </a:p>
      </dgm:t>
    </dgm:pt>
    <dgm:pt modelId="{705CDBB6-5FCD-4B51-A823-8423FE6576AE}" type="sibTrans" cxnId="{D3F50112-25E3-4A8E-9C1E-9C8CF6AB4D4B}">
      <dgm:prSet/>
      <dgm:spPr/>
      <dgm:t>
        <a:bodyPr/>
        <a:lstStyle/>
        <a:p>
          <a:endParaRPr lang="ru-RU"/>
        </a:p>
      </dgm:t>
    </dgm:pt>
    <dgm:pt modelId="{BD41853F-6871-4AEA-8CE5-5333AC30D81E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550" dirty="0" smtClean="0">
              <a:latin typeface="Bookman Old Style" pitchFamily="18" charset="0"/>
            </a:rPr>
            <a:t>Государственный гражданский служащий субъекта РФ</a:t>
          </a:r>
          <a:r>
            <a:rPr lang="en-US" sz="1550" dirty="0" smtClean="0">
              <a:latin typeface="Bookman Old Style" pitchFamily="18" charset="0"/>
            </a:rPr>
            <a:t> </a:t>
          </a:r>
          <a:r>
            <a:rPr lang="ru-RU" sz="1550" dirty="0" smtClean="0">
              <a:latin typeface="Bookman Old Style" pitchFamily="18" charset="0"/>
            </a:rPr>
            <a:t>- гражданин, осуществляющий профессиональную служебную деятельность на должности ГГС  субъекта РФ и получающий денежное содержание (вознаграждение) за счет средств бюджета соответствующего субъекта РФ</a:t>
          </a:r>
          <a:endParaRPr lang="ru-RU" sz="1550" dirty="0">
            <a:latin typeface="Bookman Old Style" pitchFamily="18" charset="0"/>
          </a:endParaRPr>
        </a:p>
      </dgm:t>
    </dgm:pt>
    <dgm:pt modelId="{DAEA7A18-FCCA-4D55-B803-0C6D4F3C2D9E}" type="parTrans" cxnId="{14BB6EAC-32F0-454D-A0F0-C9F3B37143B1}">
      <dgm:prSet/>
      <dgm:spPr/>
      <dgm:t>
        <a:bodyPr/>
        <a:lstStyle/>
        <a:p>
          <a:endParaRPr lang="ru-RU"/>
        </a:p>
      </dgm:t>
    </dgm:pt>
    <dgm:pt modelId="{2E86252B-1799-4437-8067-469BB24118DF}" type="sibTrans" cxnId="{14BB6EAC-32F0-454D-A0F0-C9F3B37143B1}">
      <dgm:prSet/>
      <dgm:spPr/>
      <dgm:t>
        <a:bodyPr/>
        <a:lstStyle/>
        <a:p>
          <a:endParaRPr lang="ru-RU"/>
        </a:p>
      </dgm:t>
    </dgm:pt>
    <dgm:pt modelId="{1F89143D-698B-425E-8ECB-4B58404C75AE}" type="pres">
      <dgm:prSet presAssocID="{A31E666C-7FAB-43BA-9E64-DC12883DFAB9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B3BDC24-1769-4E0F-9372-FB1258D8A1B4}" type="pres">
      <dgm:prSet presAssocID="{2764FF15-AD61-446D-9EF0-40C954073C83}" presName="posSpace" presStyleCnt="0"/>
      <dgm:spPr/>
    </dgm:pt>
    <dgm:pt modelId="{A89970DE-36F0-4164-826E-F565AC71A878}" type="pres">
      <dgm:prSet presAssocID="{2764FF15-AD61-446D-9EF0-40C954073C83}" presName="vertFlow" presStyleCnt="0"/>
      <dgm:spPr/>
    </dgm:pt>
    <dgm:pt modelId="{A95B97CE-28CA-4EEB-82BB-51F229A5FE64}" type="pres">
      <dgm:prSet presAssocID="{2764FF15-AD61-446D-9EF0-40C954073C83}" presName="topSpace" presStyleCnt="0"/>
      <dgm:spPr/>
    </dgm:pt>
    <dgm:pt modelId="{68D867EB-CA73-4B7C-B280-2ECCD12DD411}" type="pres">
      <dgm:prSet presAssocID="{2764FF15-AD61-446D-9EF0-40C954073C83}" presName="firstComp" presStyleCnt="0"/>
      <dgm:spPr/>
    </dgm:pt>
    <dgm:pt modelId="{246F72C0-6F8D-4174-BDC8-AE9D11F6EF14}" type="pres">
      <dgm:prSet presAssocID="{2764FF15-AD61-446D-9EF0-40C954073C83}" presName="firstChild" presStyleLbl="bgAccFollowNode1" presStyleIdx="0" presStyleCnt="2" custScaleY="227544"/>
      <dgm:spPr/>
      <dgm:t>
        <a:bodyPr/>
        <a:lstStyle/>
        <a:p>
          <a:endParaRPr lang="ru-RU"/>
        </a:p>
      </dgm:t>
    </dgm:pt>
    <dgm:pt modelId="{48F3A4FD-27E6-4A8E-AA34-495A4F01600E}" type="pres">
      <dgm:prSet presAssocID="{2764FF15-AD61-446D-9EF0-40C954073C83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1A0BEA-5ADF-4A37-B05C-F3B8F80160AF}" type="pres">
      <dgm:prSet presAssocID="{2764FF15-AD61-446D-9EF0-40C954073C83}" presName="negSpace" presStyleCnt="0"/>
      <dgm:spPr/>
    </dgm:pt>
    <dgm:pt modelId="{9C1D4149-D67B-4D3E-8C6D-AEC89E96C8A6}" type="pres">
      <dgm:prSet presAssocID="{2764FF15-AD61-446D-9EF0-40C954073C83}" presName="circle" presStyleLbl="node1" presStyleIdx="0" presStyleCnt="2"/>
      <dgm:spPr/>
      <dgm:t>
        <a:bodyPr/>
        <a:lstStyle/>
        <a:p>
          <a:endParaRPr lang="ru-RU"/>
        </a:p>
      </dgm:t>
    </dgm:pt>
    <dgm:pt modelId="{2FFF12CE-EFD3-4116-8227-8C62EA68F944}" type="pres">
      <dgm:prSet presAssocID="{7BDFF06A-F32E-4E5B-A16F-366B4DB3C620}" presName="transSpace" presStyleCnt="0"/>
      <dgm:spPr/>
    </dgm:pt>
    <dgm:pt modelId="{77BAFD40-C251-4827-A4CD-4786A18296C7}" type="pres">
      <dgm:prSet presAssocID="{B2B08665-CAAB-4DBE-B749-88A7CFC55AD8}" presName="posSpace" presStyleCnt="0"/>
      <dgm:spPr/>
    </dgm:pt>
    <dgm:pt modelId="{A091C239-A3BC-44E3-AB57-F2855B6D9CF8}" type="pres">
      <dgm:prSet presAssocID="{B2B08665-CAAB-4DBE-B749-88A7CFC55AD8}" presName="vertFlow" presStyleCnt="0"/>
      <dgm:spPr/>
    </dgm:pt>
    <dgm:pt modelId="{650C7737-1DDA-44AF-8DE7-3168480B4C2E}" type="pres">
      <dgm:prSet presAssocID="{B2B08665-CAAB-4DBE-B749-88A7CFC55AD8}" presName="topSpace" presStyleCnt="0"/>
      <dgm:spPr/>
    </dgm:pt>
    <dgm:pt modelId="{7CDDEEA1-9FC2-40A1-89AD-F6B9E0820DB1}" type="pres">
      <dgm:prSet presAssocID="{B2B08665-CAAB-4DBE-B749-88A7CFC55AD8}" presName="firstComp" presStyleCnt="0"/>
      <dgm:spPr/>
    </dgm:pt>
    <dgm:pt modelId="{0ECF540F-739F-49E8-BB11-EA06D9F59A08}" type="pres">
      <dgm:prSet presAssocID="{B2B08665-CAAB-4DBE-B749-88A7CFC55AD8}" presName="firstChild" presStyleLbl="bgAccFollowNode1" presStyleIdx="1" presStyleCnt="2" custScaleY="229581"/>
      <dgm:spPr/>
      <dgm:t>
        <a:bodyPr/>
        <a:lstStyle/>
        <a:p>
          <a:endParaRPr lang="ru-RU"/>
        </a:p>
      </dgm:t>
    </dgm:pt>
    <dgm:pt modelId="{F95B067D-C5D9-44FB-826F-8CBCB3EF3520}" type="pres">
      <dgm:prSet presAssocID="{B2B08665-CAAB-4DBE-B749-88A7CFC55AD8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A482B-7D49-483F-AC76-F444111F081F}" type="pres">
      <dgm:prSet presAssocID="{B2B08665-CAAB-4DBE-B749-88A7CFC55AD8}" presName="negSpace" presStyleCnt="0"/>
      <dgm:spPr/>
    </dgm:pt>
    <dgm:pt modelId="{9D901430-FB1A-45F1-8A6D-8DA70B6FAC06}" type="pres">
      <dgm:prSet presAssocID="{B2B08665-CAAB-4DBE-B749-88A7CFC55AD8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012A9F90-6BFC-44FF-81CE-C284049D7050}" type="presOf" srcId="{BD41853F-6871-4AEA-8CE5-5333AC30D81E}" destId="{0ECF540F-739F-49E8-BB11-EA06D9F59A08}" srcOrd="0" destOrd="0" presId="urn:microsoft.com/office/officeart/2005/8/layout/hList9"/>
    <dgm:cxn modelId="{CCF706F8-14F8-440A-AE46-01D35ACBEFEF}" type="presOf" srcId="{BD41853F-6871-4AEA-8CE5-5333AC30D81E}" destId="{F95B067D-C5D9-44FB-826F-8CBCB3EF3520}" srcOrd="1" destOrd="0" presId="urn:microsoft.com/office/officeart/2005/8/layout/hList9"/>
    <dgm:cxn modelId="{14BB6EAC-32F0-454D-A0F0-C9F3B37143B1}" srcId="{B2B08665-CAAB-4DBE-B749-88A7CFC55AD8}" destId="{BD41853F-6871-4AEA-8CE5-5333AC30D81E}" srcOrd="0" destOrd="0" parTransId="{DAEA7A18-FCCA-4D55-B803-0C6D4F3C2D9E}" sibTransId="{2E86252B-1799-4437-8067-469BB24118DF}"/>
    <dgm:cxn modelId="{D3F50112-25E3-4A8E-9C1E-9C8CF6AB4D4B}" srcId="{A31E666C-7FAB-43BA-9E64-DC12883DFAB9}" destId="{B2B08665-CAAB-4DBE-B749-88A7CFC55AD8}" srcOrd="1" destOrd="0" parTransId="{C4E15987-1A85-498F-8089-8E29C461E07E}" sibTransId="{705CDBB6-5FCD-4B51-A823-8423FE6576AE}"/>
    <dgm:cxn modelId="{F5B24072-8193-4980-9FEA-3AAC99BF3DF8}" type="presOf" srcId="{B2B08665-CAAB-4DBE-B749-88A7CFC55AD8}" destId="{9D901430-FB1A-45F1-8A6D-8DA70B6FAC06}" srcOrd="0" destOrd="0" presId="urn:microsoft.com/office/officeart/2005/8/layout/hList9"/>
    <dgm:cxn modelId="{1846F508-5CD3-40CA-B498-D07C22CF337C}" type="presOf" srcId="{2764FF15-AD61-446D-9EF0-40C954073C83}" destId="{9C1D4149-D67B-4D3E-8C6D-AEC89E96C8A6}" srcOrd="0" destOrd="0" presId="urn:microsoft.com/office/officeart/2005/8/layout/hList9"/>
    <dgm:cxn modelId="{D9235962-7F76-402B-80B5-06347E43EEDA}" type="presOf" srcId="{A31E666C-7FAB-43BA-9E64-DC12883DFAB9}" destId="{1F89143D-698B-425E-8ECB-4B58404C75AE}" srcOrd="0" destOrd="0" presId="urn:microsoft.com/office/officeart/2005/8/layout/hList9"/>
    <dgm:cxn modelId="{908B4023-0E65-43B2-8ED2-BF902F0C66F8}" srcId="{2764FF15-AD61-446D-9EF0-40C954073C83}" destId="{97AC8FC5-98AF-40D0-8D51-2A4CAD8722E5}" srcOrd="0" destOrd="0" parTransId="{32FB326F-FC41-4FF1-AB3D-2DB5B3459CF4}" sibTransId="{43872A2C-E67E-4A10-889F-C61716531B56}"/>
    <dgm:cxn modelId="{781DEFF0-02B6-4CF4-AF2D-77C0ED467862}" srcId="{A31E666C-7FAB-43BA-9E64-DC12883DFAB9}" destId="{2764FF15-AD61-446D-9EF0-40C954073C83}" srcOrd="0" destOrd="0" parTransId="{F5B49EC2-800B-4C12-B07A-8192374888CF}" sibTransId="{7BDFF06A-F32E-4E5B-A16F-366B4DB3C620}"/>
    <dgm:cxn modelId="{E9B8B3FC-961D-4FC9-A40C-2205739C439E}" type="presOf" srcId="{97AC8FC5-98AF-40D0-8D51-2A4CAD8722E5}" destId="{246F72C0-6F8D-4174-BDC8-AE9D11F6EF14}" srcOrd="0" destOrd="0" presId="urn:microsoft.com/office/officeart/2005/8/layout/hList9"/>
    <dgm:cxn modelId="{0777D086-8EA1-4921-8645-ED760EEB5BA3}" type="presOf" srcId="{97AC8FC5-98AF-40D0-8D51-2A4CAD8722E5}" destId="{48F3A4FD-27E6-4A8E-AA34-495A4F01600E}" srcOrd="1" destOrd="0" presId="urn:microsoft.com/office/officeart/2005/8/layout/hList9"/>
    <dgm:cxn modelId="{056C0E61-CD9C-4307-87DC-60DE09DB33D5}" type="presParOf" srcId="{1F89143D-698B-425E-8ECB-4B58404C75AE}" destId="{3B3BDC24-1769-4E0F-9372-FB1258D8A1B4}" srcOrd="0" destOrd="0" presId="urn:microsoft.com/office/officeart/2005/8/layout/hList9"/>
    <dgm:cxn modelId="{24C44E29-7F06-41AE-9649-F2242170DC0E}" type="presParOf" srcId="{1F89143D-698B-425E-8ECB-4B58404C75AE}" destId="{A89970DE-36F0-4164-826E-F565AC71A878}" srcOrd="1" destOrd="0" presId="urn:microsoft.com/office/officeart/2005/8/layout/hList9"/>
    <dgm:cxn modelId="{DA438898-B420-4F49-9179-20328A7C9587}" type="presParOf" srcId="{A89970DE-36F0-4164-826E-F565AC71A878}" destId="{A95B97CE-28CA-4EEB-82BB-51F229A5FE64}" srcOrd="0" destOrd="0" presId="urn:microsoft.com/office/officeart/2005/8/layout/hList9"/>
    <dgm:cxn modelId="{35D920E1-EC74-45CC-A6E0-007E60CC5C66}" type="presParOf" srcId="{A89970DE-36F0-4164-826E-F565AC71A878}" destId="{68D867EB-CA73-4B7C-B280-2ECCD12DD411}" srcOrd="1" destOrd="0" presId="urn:microsoft.com/office/officeart/2005/8/layout/hList9"/>
    <dgm:cxn modelId="{502A92B8-B03E-4460-9C45-B7E4F8490280}" type="presParOf" srcId="{68D867EB-CA73-4B7C-B280-2ECCD12DD411}" destId="{246F72C0-6F8D-4174-BDC8-AE9D11F6EF14}" srcOrd="0" destOrd="0" presId="urn:microsoft.com/office/officeart/2005/8/layout/hList9"/>
    <dgm:cxn modelId="{F31033C9-02A7-4B9B-8EA2-DB44540877C1}" type="presParOf" srcId="{68D867EB-CA73-4B7C-B280-2ECCD12DD411}" destId="{48F3A4FD-27E6-4A8E-AA34-495A4F01600E}" srcOrd="1" destOrd="0" presId="urn:microsoft.com/office/officeart/2005/8/layout/hList9"/>
    <dgm:cxn modelId="{5C55D01B-81C4-4F2B-A8D6-00BFB5E1931D}" type="presParOf" srcId="{1F89143D-698B-425E-8ECB-4B58404C75AE}" destId="{3B1A0BEA-5ADF-4A37-B05C-F3B8F80160AF}" srcOrd="2" destOrd="0" presId="urn:microsoft.com/office/officeart/2005/8/layout/hList9"/>
    <dgm:cxn modelId="{0D09A158-4951-48BB-8BF7-E333E8C0DEFE}" type="presParOf" srcId="{1F89143D-698B-425E-8ECB-4B58404C75AE}" destId="{9C1D4149-D67B-4D3E-8C6D-AEC89E96C8A6}" srcOrd="3" destOrd="0" presId="urn:microsoft.com/office/officeart/2005/8/layout/hList9"/>
    <dgm:cxn modelId="{431E79D9-74AF-49B1-8A95-F0EEC1A6FBCD}" type="presParOf" srcId="{1F89143D-698B-425E-8ECB-4B58404C75AE}" destId="{2FFF12CE-EFD3-4116-8227-8C62EA68F944}" srcOrd="4" destOrd="0" presId="urn:microsoft.com/office/officeart/2005/8/layout/hList9"/>
    <dgm:cxn modelId="{8C86900E-52E5-4935-8760-D87D8FED51B0}" type="presParOf" srcId="{1F89143D-698B-425E-8ECB-4B58404C75AE}" destId="{77BAFD40-C251-4827-A4CD-4786A18296C7}" srcOrd="5" destOrd="0" presId="urn:microsoft.com/office/officeart/2005/8/layout/hList9"/>
    <dgm:cxn modelId="{5C45C720-67EC-4EE9-9796-D1C1CA94C17A}" type="presParOf" srcId="{1F89143D-698B-425E-8ECB-4B58404C75AE}" destId="{A091C239-A3BC-44E3-AB57-F2855B6D9CF8}" srcOrd="6" destOrd="0" presId="urn:microsoft.com/office/officeart/2005/8/layout/hList9"/>
    <dgm:cxn modelId="{60A9BCE1-3879-49DD-B1BB-D9013B8930BF}" type="presParOf" srcId="{A091C239-A3BC-44E3-AB57-F2855B6D9CF8}" destId="{650C7737-1DDA-44AF-8DE7-3168480B4C2E}" srcOrd="0" destOrd="0" presId="urn:microsoft.com/office/officeart/2005/8/layout/hList9"/>
    <dgm:cxn modelId="{8627E329-EACB-4593-8B6F-BF85195494BC}" type="presParOf" srcId="{A091C239-A3BC-44E3-AB57-F2855B6D9CF8}" destId="{7CDDEEA1-9FC2-40A1-89AD-F6B9E0820DB1}" srcOrd="1" destOrd="0" presId="urn:microsoft.com/office/officeart/2005/8/layout/hList9"/>
    <dgm:cxn modelId="{6761DA8E-9A90-4667-ACC7-A30A5BC3406E}" type="presParOf" srcId="{7CDDEEA1-9FC2-40A1-89AD-F6B9E0820DB1}" destId="{0ECF540F-739F-49E8-BB11-EA06D9F59A08}" srcOrd="0" destOrd="0" presId="urn:microsoft.com/office/officeart/2005/8/layout/hList9"/>
    <dgm:cxn modelId="{219DF8D7-223D-4AD6-A2BA-8F2D8CB39C5A}" type="presParOf" srcId="{7CDDEEA1-9FC2-40A1-89AD-F6B9E0820DB1}" destId="{F95B067D-C5D9-44FB-826F-8CBCB3EF3520}" srcOrd="1" destOrd="0" presId="urn:microsoft.com/office/officeart/2005/8/layout/hList9"/>
    <dgm:cxn modelId="{F0A52BCE-BE73-4E4A-9A9D-D4E3BC066CC3}" type="presParOf" srcId="{1F89143D-698B-425E-8ECB-4B58404C75AE}" destId="{5CFA482B-7D49-483F-AC76-F444111F081F}" srcOrd="7" destOrd="0" presId="urn:microsoft.com/office/officeart/2005/8/layout/hList9"/>
    <dgm:cxn modelId="{E3B49F9C-523B-478C-B0ED-E5A11997EEE3}" type="presParOf" srcId="{1F89143D-698B-425E-8ECB-4B58404C75AE}" destId="{9D901430-FB1A-45F1-8A6D-8DA70B6FAC06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8CC487-9D0D-4083-B055-FA0E85CFC526}" type="doc">
      <dgm:prSet loTypeId="urn:microsoft.com/office/officeart/2005/8/layout/h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3D4AF4-2479-472A-A1E4-0F01B72EB27C}">
      <dgm:prSet phldrT="[Текст]"/>
      <dgm:spPr>
        <a:solidFill>
          <a:schemeClr val="accent2">
            <a:lumMod val="20000"/>
            <a:lumOff val="80000"/>
          </a:schemeClr>
        </a:solidFill>
        <a:ln w="9525">
          <a:solidFill>
            <a:schemeClr val="accent2">
              <a:lumMod val="50000"/>
            </a:schemeClr>
          </a:solidFill>
        </a:ln>
        <a:scene3d>
          <a:camera prst="orthographicFront"/>
          <a:lightRig rig="flat" dir="t"/>
        </a:scene3d>
        <a:sp3d prstMaterial="plastic">
          <a:bevelT w="120900" h="88900" prst="softRound"/>
          <a:bevelB w="88900" h="31750" prst="angle"/>
        </a:sp3d>
      </dgm:spPr>
      <dgm:t>
        <a:bodyPr/>
        <a:lstStyle/>
        <a:p>
          <a:r>
            <a:rPr lang="ru-RU" b="1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rPr>
            <a:t>На категории</a:t>
          </a:r>
          <a:endParaRPr lang="ru-RU" b="1" dirty="0">
            <a:solidFill>
              <a:schemeClr val="bg2">
                <a:lumMod val="10000"/>
              </a:schemeClr>
            </a:solidFill>
            <a:latin typeface="Bookman Old Style" pitchFamily="18" charset="0"/>
          </a:endParaRPr>
        </a:p>
      </dgm:t>
    </dgm:pt>
    <dgm:pt modelId="{2E363AC5-191B-4BBD-AD63-118B27DFA79A}" type="parTrans" cxnId="{EC3C67A1-C9B2-4B38-8481-67B946CD79AB}">
      <dgm:prSet/>
      <dgm:spPr/>
      <dgm:t>
        <a:bodyPr/>
        <a:lstStyle/>
        <a:p>
          <a:endParaRPr lang="ru-RU"/>
        </a:p>
      </dgm:t>
    </dgm:pt>
    <dgm:pt modelId="{270755E1-FB0F-4E3B-84EE-4EF63576D006}" type="sibTrans" cxnId="{EC3C67A1-C9B2-4B38-8481-67B946CD79AB}">
      <dgm:prSet/>
      <dgm:spPr/>
      <dgm:t>
        <a:bodyPr/>
        <a:lstStyle/>
        <a:p>
          <a:endParaRPr lang="ru-RU"/>
        </a:p>
      </dgm:t>
    </dgm:pt>
    <dgm:pt modelId="{8437982E-CB0C-4843-933D-1F0DA4BACF00}">
      <dgm:prSet phldrT="[Текст]"/>
      <dgm:spPr>
        <a:ln w="9525">
          <a:solidFill>
            <a:schemeClr val="accent2">
              <a:lumMod val="50000"/>
            </a:schemeClr>
          </a:solidFill>
        </a:ln>
        <a:effectLst/>
        <a:scene3d>
          <a:camera prst="orthographicFront"/>
          <a:lightRig rig="flat" dir="t"/>
        </a:scene3d>
      </dgm:spPr>
      <dgm:t>
        <a:bodyPr/>
        <a:lstStyle/>
        <a:p>
          <a:r>
            <a:rPr lang="ru-RU" b="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rPr>
            <a:t>Руководители</a:t>
          </a:r>
          <a:endParaRPr lang="ru-RU" b="0" dirty="0">
            <a:solidFill>
              <a:schemeClr val="accent2">
                <a:lumMod val="75000"/>
              </a:schemeClr>
            </a:solidFill>
            <a:latin typeface="Bookman Old Style" pitchFamily="18" charset="0"/>
          </a:endParaRPr>
        </a:p>
      </dgm:t>
    </dgm:pt>
    <dgm:pt modelId="{673C0D08-13A4-43A2-B5A7-287D1A2DD3AE}" type="parTrans" cxnId="{C4CDC24D-D374-48A0-9F5E-9C014D8072F1}">
      <dgm:prSet/>
      <dgm:spPr/>
      <dgm:t>
        <a:bodyPr/>
        <a:lstStyle/>
        <a:p>
          <a:endParaRPr lang="ru-RU"/>
        </a:p>
      </dgm:t>
    </dgm:pt>
    <dgm:pt modelId="{F3F8CC0F-9AF4-4CED-B0B5-8D20CE05CE41}" type="sibTrans" cxnId="{C4CDC24D-D374-48A0-9F5E-9C014D8072F1}">
      <dgm:prSet/>
      <dgm:spPr/>
      <dgm:t>
        <a:bodyPr/>
        <a:lstStyle/>
        <a:p>
          <a:endParaRPr lang="ru-RU"/>
        </a:p>
      </dgm:t>
    </dgm:pt>
    <dgm:pt modelId="{58FC2928-FA5D-4464-B16D-5F7A2F7DE0DC}">
      <dgm:prSet phldrT="[Текст]"/>
      <dgm:spPr>
        <a:ln w="9525">
          <a:solidFill>
            <a:schemeClr val="accent2">
              <a:lumMod val="50000"/>
            </a:schemeClr>
          </a:solidFill>
        </a:ln>
        <a:effectLst/>
        <a:scene3d>
          <a:camera prst="orthographicFront"/>
          <a:lightRig rig="flat" dir="t"/>
        </a:scene3d>
      </dgm:spPr>
      <dgm:t>
        <a:bodyPr/>
        <a:lstStyle/>
        <a:p>
          <a:r>
            <a:rPr lang="ru-RU" b="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rPr>
            <a:t>Помощники (советники)</a:t>
          </a:r>
          <a:endParaRPr lang="ru-RU" b="0" dirty="0">
            <a:solidFill>
              <a:schemeClr val="accent2">
                <a:lumMod val="75000"/>
              </a:schemeClr>
            </a:solidFill>
            <a:latin typeface="Bookman Old Style" pitchFamily="18" charset="0"/>
          </a:endParaRPr>
        </a:p>
      </dgm:t>
    </dgm:pt>
    <dgm:pt modelId="{C2DFCABC-FAA8-4D2C-BBED-85EB44C0235B}" type="parTrans" cxnId="{7193DC6E-1450-4A0A-833F-BD244B8B8CF8}">
      <dgm:prSet/>
      <dgm:spPr/>
      <dgm:t>
        <a:bodyPr/>
        <a:lstStyle/>
        <a:p>
          <a:endParaRPr lang="ru-RU"/>
        </a:p>
      </dgm:t>
    </dgm:pt>
    <dgm:pt modelId="{2B9C0E2A-5FE2-4B30-B00C-7330B699B5D8}" type="sibTrans" cxnId="{7193DC6E-1450-4A0A-833F-BD244B8B8CF8}">
      <dgm:prSet/>
      <dgm:spPr/>
      <dgm:t>
        <a:bodyPr/>
        <a:lstStyle/>
        <a:p>
          <a:endParaRPr lang="ru-RU"/>
        </a:p>
      </dgm:t>
    </dgm:pt>
    <dgm:pt modelId="{471176E5-6CF7-4AFC-958B-1B5BC854AC90}">
      <dgm:prSet phldrT="[Текст]"/>
      <dgm:spPr>
        <a:solidFill>
          <a:schemeClr val="accent4">
            <a:lumMod val="40000"/>
            <a:lumOff val="60000"/>
          </a:schemeClr>
        </a:solidFill>
        <a:ln w="28575">
          <a:solidFill>
            <a:schemeClr val="accent4">
              <a:lumMod val="50000"/>
            </a:schemeClr>
          </a:solidFill>
          <a:prstDash val="solid"/>
        </a:ln>
      </dgm:spPr>
      <dgm:t>
        <a:bodyPr/>
        <a:lstStyle/>
        <a:p>
          <a:r>
            <a:rPr lang="ru-RU" b="1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rPr>
            <a:t>На группы</a:t>
          </a:r>
          <a:endParaRPr lang="ru-RU" b="1" dirty="0">
            <a:solidFill>
              <a:schemeClr val="bg2">
                <a:lumMod val="10000"/>
              </a:schemeClr>
            </a:solidFill>
            <a:latin typeface="Bookman Old Style" pitchFamily="18" charset="0"/>
          </a:endParaRPr>
        </a:p>
      </dgm:t>
    </dgm:pt>
    <dgm:pt modelId="{9FC33205-7EB2-4023-B430-5D08DF2539D3}" type="parTrans" cxnId="{21E23ABA-041D-4F63-911E-706DC58AD965}">
      <dgm:prSet/>
      <dgm:spPr/>
      <dgm:t>
        <a:bodyPr/>
        <a:lstStyle/>
        <a:p>
          <a:endParaRPr lang="ru-RU"/>
        </a:p>
      </dgm:t>
    </dgm:pt>
    <dgm:pt modelId="{606432FF-B3C7-46F0-8B66-DD54518A01EB}" type="sibTrans" cxnId="{21E23ABA-041D-4F63-911E-706DC58AD965}">
      <dgm:prSet/>
      <dgm:spPr/>
      <dgm:t>
        <a:bodyPr/>
        <a:lstStyle/>
        <a:p>
          <a:endParaRPr lang="ru-RU"/>
        </a:p>
      </dgm:t>
    </dgm:pt>
    <dgm:pt modelId="{97A32A89-01F9-49ED-8A0A-A56EF8C41CEF}">
      <dgm:prSet phldrT="[Текст]"/>
      <dgm:spPr>
        <a:solidFill>
          <a:schemeClr val="accent4">
            <a:lumMod val="20000"/>
            <a:lumOff val="80000"/>
            <a:alpha val="90000"/>
          </a:schemeClr>
        </a:solidFill>
        <a:ln w="28575">
          <a:solidFill>
            <a:schemeClr val="accent4">
              <a:lumMod val="50000"/>
            </a:schemeClr>
          </a:solidFill>
        </a:ln>
        <a:effectLst/>
        <a:scene3d>
          <a:camera prst="orthographicFront"/>
          <a:lightRig rig="flat" dir="t"/>
        </a:scene3d>
        <a:sp3d extrusionH="12700" prstMaterial="plastic">
          <a:bevelT w="50800" h="50800" prst="relaxedInset"/>
        </a:sp3d>
      </dgm:spPr>
      <dgm:t>
        <a:bodyPr/>
        <a:lstStyle/>
        <a:p>
          <a:r>
            <a:rPr lang="ru-RU" b="0" dirty="0" smtClean="0">
              <a:latin typeface="Bookman Old Style" pitchFamily="18" charset="0"/>
            </a:rPr>
            <a:t>Высшие должности</a:t>
          </a:r>
          <a:endParaRPr lang="ru-RU" b="0" dirty="0">
            <a:latin typeface="Bookman Old Style" pitchFamily="18" charset="0"/>
          </a:endParaRPr>
        </a:p>
      </dgm:t>
    </dgm:pt>
    <dgm:pt modelId="{B5101849-43D9-4266-B8AF-355B2989E30E}" type="parTrans" cxnId="{C167C88F-229D-48EF-B305-5AD5B5D6386B}">
      <dgm:prSet/>
      <dgm:spPr/>
      <dgm:t>
        <a:bodyPr/>
        <a:lstStyle/>
        <a:p>
          <a:endParaRPr lang="ru-RU"/>
        </a:p>
      </dgm:t>
    </dgm:pt>
    <dgm:pt modelId="{457E0BFE-3477-4B14-B4BF-CC8DA7D24226}" type="sibTrans" cxnId="{C167C88F-229D-48EF-B305-5AD5B5D6386B}">
      <dgm:prSet/>
      <dgm:spPr/>
      <dgm:t>
        <a:bodyPr/>
        <a:lstStyle/>
        <a:p>
          <a:endParaRPr lang="ru-RU"/>
        </a:p>
      </dgm:t>
    </dgm:pt>
    <dgm:pt modelId="{CCC66858-F56D-4E0E-AF8C-499C0BBE4367}">
      <dgm:prSet phldrT="[Текст]"/>
      <dgm:spPr>
        <a:ln w="9525">
          <a:solidFill>
            <a:schemeClr val="accent2">
              <a:lumMod val="50000"/>
            </a:schemeClr>
          </a:solidFill>
        </a:ln>
        <a:effectLst/>
        <a:scene3d>
          <a:camera prst="orthographicFront"/>
          <a:lightRig rig="flat" dir="t"/>
        </a:scene3d>
      </dgm:spPr>
      <dgm:t>
        <a:bodyPr/>
        <a:lstStyle/>
        <a:p>
          <a:r>
            <a:rPr lang="ru-RU" b="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rPr>
            <a:t>Обеспечивающие специалисты</a:t>
          </a:r>
          <a:endParaRPr lang="ru-RU" b="0" dirty="0">
            <a:solidFill>
              <a:schemeClr val="accent2">
                <a:lumMod val="75000"/>
              </a:schemeClr>
            </a:solidFill>
            <a:latin typeface="Bookman Old Style" pitchFamily="18" charset="0"/>
          </a:endParaRPr>
        </a:p>
      </dgm:t>
    </dgm:pt>
    <dgm:pt modelId="{D67E6EC6-8209-4287-8412-07D26008C74C}" type="parTrans" cxnId="{4BA7DE17-AAE8-4858-8D2A-8B8140025D6F}">
      <dgm:prSet/>
      <dgm:spPr/>
      <dgm:t>
        <a:bodyPr/>
        <a:lstStyle/>
        <a:p>
          <a:endParaRPr lang="ru-RU"/>
        </a:p>
      </dgm:t>
    </dgm:pt>
    <dgm:pt modelId="{8A4D74AE-E1D0-47FF-AD01-7DE42DC16EEF}" type="sibTrans" cxnId="{4BA7DE17-AAE8-4858-8D2A-8B8140025D6F}">
      <dgm:prSet/>
      <dgm:spPr/>
      <dgm:t>
        <a:bodyPr/>
        <a:lstStyle/>
        <a:p>
          <a:endParaRPr lang="ru-RU"/>
        </a:p>
      </dgm:t>
    </dgm:pt>
    <dgm:pt modelId="{F991168B-2880-4CBB-A7C4-9884B1CBC425}">
      <dgm:prSet phldrT="[Текст]"/>
      <dgm:spPr>
        <a:ln w="9525">
          <a:solidFill>
            <a:schemeClr val="accent2">
              <a:lumMod val="50000"/>
            </a:schemeClr>
          </a:solidFill>
        </a:ln>
        <a:effectLst/>
        <a:scene3d>
          <a:camera prst="orthographicFront"/>
          <a:lightRig rig="flat" dir="t"/>
        </a:scene3d>
      </dgm:spPr>
      <dgm:t>
        <a:bodyPr/>
        <a:lstStyle/>
        <a:p>
          <a:r>
            <a:rPr lang="ru-RU" b="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rPr>
            <a:t>Специалисты </a:t>
          </a:r>
          <a:endParaRPr lang="ru-RU" b="0" dirty="0">
            <a:solidFill>
              <a:schemeClr val="accent2">
                <a:lumMod val="75000"/>
              </a:schemeClr>
            </a:solidFill>
            <a:latin typeface="Bookman Old Style" pitchFamily="18" charset="0"/>
          </a:endParaRPr>
        </a:p>
      </dgm:t>
    </dgm:pt>
    <dgm:pt modelId="{D047F1FA-90CE-4F42-BF71-061DFDE3C5E4}" type="parTrans" cxnId="{7A1CE734-B78B-44F0-9D1F-076A7B608A48}">
      <dgm:prSet/>
      <dgm:spPr/>
      <dgm:t>
        <a:bodyPr/>
        <a:lstStyle/>
        <a:p>
          <a:endParaRPr lang="ru-RU"/>
        </a:p>
      </dgm:t>
    </dgm:pt>
    <dgm:pt modelId="{719C422C-B3BA-4401-84C1-D50B7FCC5475}" type="sibTrans" cxnId="{7A1CE734-B78B-44F0-9D1F-076A7B608A48}">
      <dgm:prSet/>
      <dgm:spPr/>
      <dgm:t>
        <a:bodyPr/>
        <a:lstStyle/>
        <a:p>
          <a:endParaRPr lang="ru-RU"/>
        </a:p>
      </dgm:t>
    </dgm:pt>
    <dgm:pt modelId="{2D488C35-9CC9-49C2-A6A9-D5288ABFD74D}">
      <dgm:prSet phldrT="[Текст]"/>
      <dgm:spPr>
        <a:solidFill>
          <a:schemeClr val="accent4">
            <a:lumMod val="20000"/>
            <a:lumOff val="80000"/>
            <a:alpha val="90000"/>
          </a:schemeClr>
        </a:solidFill>
        <a:ln w="28575">
          <a:solidFill>
            <a:schemeClr val="accent4">
              <a:lumMod val="50000"/>
            </a:schemeClr>
          </a:solidFill>
        </a:ln>
        <a:effectLst/>
        <a:scene3d>
          <a:camera prst="orthographicFront"/>
          <a:lightRig rig="flat" dir="t"/>
        </a:scene3d>
        <a:sp3d extrusionH="12700" prstMaterial="plastic">
          <a:bevelT w="50800" h="50800" prst="relaxedInset"/>
        </a:sp3d>
      </dgm:spPr>
      <dgm:t>
        <a:bodyPr/>
        <a:lstStyle/>
        <a:p>
          <a:r>
            <a:rPr lang="ru-RU" b="0" dirty="0" smtClean="0">
              <a:latin typeface="Bookman Old Style" pitchFamily="18" charset="0"/>
            </a:rPr>
            <a:t>Главные должности</a:t>
          </a:r>
          <a:endParaRPr lang="ru-RU" b="0" dirty="0">
            <a:latin typeface="Bookman Old Style" pitchFamily="18" charset="0"/>
          </a:endParaRPr>
        </a:p>
      </dgm:t>
    </dgm:pt>
    <dgm:pt modelId="{35E45DC0-C55B-495E-837C-3D702D424830}" type="parTrans" cxnId="{B1E4D2EA-26CE-44B0-8CC7-2BE334FB053A}">
      <dgm:prSet/>
      <dgm:spPr/>
      <dgm:t>
        <a:bodyPr/>
        <a:lstStyle/>
        <a:p>
          <a:endParaRPr lang="ru-RU"/>
        </a:p>
      </dgm:t>
    </dgm:pt>
    <dgm:pt modelId="{0382F812-CA35-4DDF-A868-E5C39DE71E2B}" type="sibTrans" cxnId="{B1E4D2EA-26CE-44B0-8CC7-2BE334FB053A}">
      <dgm:prSet/>
      <dgm:spPr/>
      <dgm:t>
        <a:bodyPr/>
        <a:lstStyle/>
        <a:p>
          <a:endParaRPr lang="ru-RU"/>
        </a:p>
      </dgm:t>
    </dgm:pt>
    <dgm:pt modelId="{8C1297E1-3C3E-4F1B-8569-82596D5F055C}">
      <dgm:prSet phldrT="[Текст]"/>
      <dgm:spPr>
        <a:solidFill>
          <a:schemeClr val="accent4">
            <a:lumMod val="20000"/>
            <a:lumOff val="80000"/>
            <a:alpha val="90000"/>
          </a:schemeClr>
        </a:solidFill>
        <a:ln w="28575">
          <a:solidFill>
            <a:schemeClr val="accent4">
              <a:lumMod val="50000"/>
            </a:schemeClr>
          </a:solidFill>
        </a:ln>
        <a:effectLst/>
        <a:scene3d>
          <a:camera prst="orthographicFront"/>
          <a:lightRig rig="flat" dir="t"/>
        </a:scene3d>
        <a:sp3d extrusionH="12700" prstMaterial="plastic">
          <a:bevelT w="50800" h="50800" prst="relaxedInset"/>
        </a:sp3d>
      </dgm:spPr>
      <dgm:t>
        <a:bodyPr/>
        <a:lstStyle/>
        <a:p>
          <a:r>
            <a:rPr lang="ru-RU" b="0" dirty="0" smtClean="0">
              <a:latin typeface="Bookman Old Style" pitchFamily="18" charset="0"/>
            </a:rPr>
            <a:t>Ведущие должности</a:t>
          </a:r>
          <a:endParaRPr lang="ru-RU" b="0" dirty="0">
            <a:latin typeface="Bookman Old Style" pitchFamily="18" charset="0"/>
          </a:endParaRPr>
        </a:p>
      </dgm:t>
    </dgm:pt>
    <dgm:pt modelId="{D276D85F-2618-4C98-906B-782C15E6F4DE}" type="parTrans" cxnId="{875EDF7B-A387-47DB-BF4C-343D34399152}">
      <dgm:prSet/>
      <dgm:spPr/>
      <dgm:t>
        <a:bodyPr/>
        <a:lstStyle/>
        <a:p>
          <a:endParaRPr lang="ru-RU"/>
        </a:p>
      </dgm:t>
    </dgm:pt>
    <dgm:pt modelId="{65E1AF58-EDF4-442E-B80C-DCFE65360732}" type="sibTrans" cxnId="{875EDF7B-A387-47DB-BF4C-343D34399152}">
      <dgm:prSet/>
      <dgm:spPr/>
      <dgm:t>
        <a:bodyPr/>
        <a:lstStyle/>
        <a:p>
          <a:endParaRPr lang="ru-RU"/>
        </a:p>
      </dgm:t>
    </dgm:pt>
    <dgm:pt modelId="{D0628A08-B5CB-4141-B7E2-FBAF946236E6}">
      <dgm:prSet phldrT="[Текст]"/>
      <dgm:spPr>
        <a:solidFill>
          <a:schemeClr val="accent4">
            <a:lumMod val="20000"/>
            <a:lumOff val="80000"/>
            <a:alpha val="90000"/>
          </a:schemeClr>
        </a:solidFill>
        <a:ln w="28575">
          <a:solidFill>
            <a:schemeClr val="accent4">
              <a:lumMod val="50000"/>
            </a:schemeClr>
          </a:solidFill>
        </a:ln>
        <a:effectLst/>
        <a:scene3d>
          <a:camera prst="orthographicFront"/>
          <a:lightRig rig="flat" dir="t"/>
        </a:scene3d>
        <a:sp3d extrusionH="12700" prstMaterial="plastic">
          <a:bevelT w="50800" h="50800" prst="relaxedInset"/>
        </a:sp3d>
      </dgm:spPr>
      <dgm:t>
        <a:bodyPr/>
        <a:lstStyle/>
        <a:p>
          <a:r>
            <a:rPr lang="ru-RU" b="0" dirty="0" smtClean="0">
              <a:latin typeface="Bookman Old Style" pitchFamily="18" charset="0"/>
            </a:rPr>
            <a:t>Старшие должности</a:t>
          </a:r>
          <a:endParaRPr lang="ru-RU" b="0" dirty="0">
            <a:latin typeface="Bookman Old Style" pitchFamily="18" charset="0"/>
          </a:endParaRPr>
        </a:p>
      </dgm:t>
    </dgm:pt>
    <dgm:pt modelId="{DCE26C37-99B7-43FA-9272-4A308CCE384B}" type="parTrans" cxnId="{6084AA91-BB4B-482F-926F-51BABFDBE807}">
      <dgm:prSet/>
      <dgm:spPr/>
      <dgm:t>
        <a:bodyPr/>
        <a:lstStyle/>
        <a:p>
          <a:endParaRPr lang="ru-RU"/>
        </a:p>
      </dgm:t>
    </dgm:pt>
    <dgm:pt modelId="{B1B3B27E-5E86-419B-BAB2-31F7141AE430}" type="sibTrans" cxnId="{6084AA91-BB4B-482F-926F-51BABFDBE807}">
      <dgm:prSet/>
      <dgm:spPr/>
      <dgm:t>
        <a:bodyPr/>
        <a:lstStyle/>
        <a:p>
          <a:endParaRPr lang="ru-RU"/>
        </a:p>
      </dgm:t>
    </dgm:pt>
    <dgm:pt modelId="{7DB1308E-FB9C-4250-831E-EA888F5C252F}">
      <dgm:prSet phldrT="[Текст]"/>
      <dgm:spPr>
        <a:solidFill>
          <a:schemeClr val="accent4">
            <a:lumMod val="20000"/>
            <a:lumOff val="80000"/>
            <a:alpha val="90000"/>
          </a:schemeClr>
        </a:solidFill>
        <a:ln w="28575">
          <a:solidFill>
            <a:schemeClr val="accent4">
              <a:lumMod val="50000"/>
            </a:schemeClr>
          </a:solidFill>
        </a:ln>
        <a:effectLst/>
        <a:scene3d>
          <a:camera prst="orthographicFront"/>
          <a:lightRig rig="flat" dir="t"/>
        </a:scene3d>
        <a:sp3d extrusionH="12700" prstMaterial="plastic">
          <a:bevelT w="50800" h="50800" prst="relaxedInset"/>
        </a:sp3d>
      </dgm:spPr>
      <dgm:t>
        <a:bodyPr/>
        <a:lstStyle/>
        <a:p>
          <a:r>
            <a:rPr lang="ru-RU" b="0" dirty="0" smtClean="0">
              <a:latin typeface="Bookman Old Style" pitchFamily="18" charset="0"/>
            </a:rPr>
            <a:t>Младшие должности</a:t>
          </a:r>
          <a:endParaRPr lang="ru-RU" b="0" dirty="0">
            <a:latin typeface="Bookman Old Style" pitchFamily="18" charset="0"/>
          </a:endParaRPr>
        </a:p>
      </dgm:t>
    </dgm:pt>
    <dgm:pt modelId="{BDEC1A3D-5157-4CA1-925F-366EA84D6831}" type="parTrans" cxnId="{81923CCC-33DD-4B47-8725-1B90D3B0E689}">
      <dgm:prSet/>
      <dgm:spPr/>
      <dgm:t>
        <a:bodyPr/>
        <a:lstStyle/>
        <a:p>
          <a:endParaRPr lang="ru-RU"/>
        </a:p>
      </dgm:t>
    </dgm:pt>
    <dgm:pt modelId="{0E434E9B-CF40-4218-AEF5-F60D2D0C178D}" type="sibTrans" cxnId="{81923CCC-33DD-4B47-8725-1B90D3B0E689}">
      <dgm:prSet/>
      <dgm:spPr/>
      <dgm:t>
        <a:bodyPr/>
        <a:lstStyle/>
        <a:p>
          <a:endParaRPr lang="ru-RU"/>
        </a:p>
      </dgm:t>
    </dgm:pt>
    <dgm:pt modelId="{C7CF95EB-0ED8-4EFC-9AB6-78C6E5F277F1}" type="pres">
      <dgm:prSet presAssocID="{8D8CC487-9D0D-4083-B055-FA0E85CFC5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DECCEB-6C9F-4BDE-B79E-33C416A04511}" type="pres">
      <dgm:prSet presAssocID="{493D4AF4-2479-472A-A1E4-0F01B72EB27C}" presName="composite" presStyleCnt="0"/>
      <dgm:spPr/>
    </dgm:pt>
    <dgm:pt modelId="{36DF0FCD-8C8A-432B-B7B5-C7D76B229FA3}" type="pres">
      <dgm:prSet presAssocID="{493D4AF4-2479-472A-A1E4-0F01B72EB27C}" presName="parTx" presStyleLbl="alignNode1" presStyleIdx="0" presStyleCnt="2" custScaleX="1019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DD36FA-9EC5-47B0-8704-F6409B2116BB}" type="pres">
      <dgm:prSet presAssocID="{493D4AF4-2479-472A-A1E4-0F01B72EB27C}" presName="desTx" presStyleLbl="alignAccFollowNode1" presStyleIdx="0" presStyleCnt="2" custLinFactNeighborX="779" custLinFactNeighborY="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1CD64B-1F37-4C33-A965-E93E9A8B41DB}" type="pres">
      <dgm:prSet presAssocID="{270755E1-FB0F-4E3B-84EE-4EF63576D006}" presName="space" presStyleCnt="0"/>
      <dgm:spPr/>
    </dgm:pt>
    <dgm:pt modelId="{7F034960-5393-4024-835C-75DAB1167F14}" type="pres">
      <dgm:prSet presAssocID="{471176E5-6CF7-4AFC-958B-1B5BC854AC90}" presName="composite" presStyleCnt="0"/>
      <dgm:spPr/>
    </dgm:pt>
    <dgm:pt modelId="{72F723E9-7606-40BD-8D96-78A8131E3D94}" type="pres">
      <dgm:prSet presAssocID="{471176E5-6CF7-4AFC-958B-1B5BC854AC90}" presName="parTx" presStyleLbl="alignNode1" presStyleIdx="1" presStyleCnt="2" custScaleX="103348" custScaleY="102448" custLinFactNeighborX="-813" custLinFactNeighborY="-1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5A2E43-62B4-4101-B332-D870234F91B6}" type="pres">
      <dgm:prSet presAssocID="{471176E5-6CF7-4AFC-958B-1B5BC854AC90}" presName="desTx" presStyleLbl="alignAccFollowNode1" presStyleIdx="1" presStyleCnt="2" custScaleX="103396" custLinFactNeighborX="-127" custLinFactNeighborY="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8F143B-59C3-4FE7-99BB-A02F28FFAC23}" type="presOf" srcId="{97A32A89-01F9-49ED-8A0A-A56EF8C41CEF}" destId="{045A2E43-62B4-4101-B332-D870234F91B6}" srcOrd="0" destOrd="0" presId="urn:microsoft.com/office/officeart/2005/8/layout/hList1"/>
    <dgm:cxn modelId="{F94C7929-AB39-4B82-989A-C91F415C44BE}" type="presOf" srcId="{D0628A08-B5CB-4141-B7E2-FBAF946236E6}" destId="{045A2E43-62B4-4101-B332-D870234F91B6}" srcOrd="0" destOrd="3" presId="urn:microsoft.com/office/officeart/2005/8/layout/hList1"/>
    <dgm:cxn modelId="{8FFD0716-BA01-4F35-9481-CB06D72EB207}" type="presOf" srcId="{8C1297E1-3C3E-4F1B-8569-82596D5F055C}" destId="{045A2E43-62B4-4101-B332-D870234F91B6}" srcOrd="0" destOrd="2" presId="urn:microsoft.com/office/officeart/2005/8/layout/hList1"/>
    <dgm:cxn modelId="{875EDF7B-A387-47DB-BF4C-343D34399152}" srcId="{471176E5-6CF7-4AFC-958B-1B5BC854AC90}" destId="{8C1297E1-3C3E-4F1B-8569-82596D5F055C}" srcOrd="2" destOrd="0" parTransId="{D276D85F-2618-4C98-906B-782C15E6F4DE}" sibTransId="{65E1AF58-EDF4-442E-B80C-DCFE65360732}"/>
    <dgm:cxn modelId="{F0BE49C4-4D9D-4EAA-ACF2-97DD36F8E72D}" type="presOf" srcId="{8437982E-CB0C-4843-933D-1F0DA4BACF00}" destId="{20DD36FA-9EC5-47B0-8704-F6409B2116BB}" srcOrd="0" destOrd="0" presId="urn:microsoft.com/office/officeart/2005/8/layout/hList1"/>
    <dgm:cxn modelId="{548528E5-C859-41D4-BE5F-7A5D2CCC51ED}" type="presOf" srcId="{471176E5-6CF7-4AFC-958B-1B5BC854AC90}" destId="{72F723E9-7606-40BD-8D96-78A8131E3D94}" srcOrd="0" destOrd="0" presId="urn:microsoft.com/office/officeart/2005/8/layout/hList1"/>
    <dgm:cxn modelId="{C2E78DBF-701E-4426-9585-81C605FC2168}" type="presOf" srcId="{7DB1308E-FB9C-4250-831E-EA888F5C252F}" destId="{045A2E43-62B4-4101-B332-D870234F91B6}" srcOrd="0" destOrd="4" presId="urn:microsoft.com/office/officeart/2005/8/layout/hList1"/>
    <dgm:cxn modelId="{C4CDC24D-D374-48A0-9F5E-9C014D8072F1}" srcId="{493D4AF4-2479-472A-A1E4-0F01B72EB27C}" destId="{8437982E-CB0C-4843-933D-1F0DA4BACF00}" srcOrd="0" destOrd="0" parTransId="{673C0D08-13A4-43A2-B5A7-287D1A2DD3AE}" sibTransId="{F3F8CC0F-9AF4-4CED-B0B5-8D20CE05CE41}"/>
    <dgm:cxn modelId="{7A1CE734-B78B-44F0-9D1F-076A7B608A48}" srcId="{493D4AF4-2479-472A-A1E4-0F01B72EB27C}" destId="{F991168B-2880-4CBB-A7C4-9884B1CBC425}" srcOrd="2" destOrd="0" parTransId="{D047F1FA-90CE-4F42-BF71-061DFDE3C5E4}" sibTransId="{719C422C-B3BA-4401-84C1-D50B7FCC5475}"/>
    <dgm:cxn modelId="{21E23ABA-041D-4F63-911E-706DC58AD965}" srcId="{8D8CC487-9D0D-4083-B055-FA0E85CFC526}" destId="{471176E5-6CF7-4AFC-958B-1B5BC854AC90}" srcOrd="1" destOrd="0" parTransId="{9FC33205-7EB2-4023-B430-5D08DF2539D3}" sibTransId="{606432FF-B3C7-46F0-8B66-DD54518A01EB}"/>
    <dgm:cxn modelId="{1273CE4B-7305-4402-856D-D09004AAFB17}" type="presOf" srcId="{2D488C35-9CC9-49C2-A6A9-D5288ABFD74D}" destId="{045A2E43-62B4-4101-B332-D870234F91B6}" srcOrd="0" destOrd="1" presId="urn:microsoft.com/office/officeart/2005/8/layout/hList1"/>
    <dgm:cxn modelId="{81923CCC-33DD-4B47-8725-1B90D3B0E689}" srcId="{471176E5-6CF7-4AFC-958B-1B5BC854AC90}" destId="{7DB1308E-FB9C-4250-831E-EA888F5C252F}" srcOrd="4" destOrd="0" parTransId="{BDEC1A3D-5157-4CA1-925F-366EA84D6831}" sibTransId="{0E434E9B-CF40-4218-AEF5-F60D2D0C178D}"/>
    <dgm:cxn modelId="{3ABC00D3-9D8F-40D2-A7F8-9E30BDF49966}" type="presOf" srcId="{493D4AF4-2479-472A-A1E4-0F01B72EB27C}" destId="{36DF0FCD-8C8A-432B-B7B5-C7D76B229FA3}" srcOrd="0" destOrd="0" presId="urn:microsoft.com/office/officeart/2005/8/layout/hList1"/>
    <dgm:cxn modelId="{EC3C67A1-C9B2-4B38-8481-67B946CD79AB}" srcId="{8D8CC487-9D0D-4083-B055-FA0E85CFC526}" destId="{493D4AF4-2479-472A-A1E4-0F01B72EB27C}" srcOrd="0" destOrd="0" parTransId="{2E363AC5-191B-4BBD-AD63-118B27DFA79A}" sibTransId="{270755E1-FB0F-4E3B-84EE-4EF63576D006}"/>
    <dgm:cxn modelId="{C167C88F-229D-48EF-B305-5AD5B5D6386B}" srcId="{471176E5-6CF7-4AFC-958B-1B5BC854AC90}" destId="{97A32A89-01F9-49ED-8A0A-A56EF8C41CEF}" srcOrd="0" destOrd="0" parTransId="{B5101849-43D9-4266-B8AF-355B2989E30E}" sibTransId="{457E0BFE-3477-4B14-B4BF-CC8DA7D24226}"/>
    <dgm:cxn modelId="{ACA4CF30-B4A2-49DE-9ADF-C64EE8EA5627}" type="presOf" srcId="{F991168B-2880-4CBB-A7C4-9884B1CBC425}" destId="{20DD36FA-9EC5-47B0-8704-F6409B2116BB}" srcOrd="0" destOrd="2" presId="urn:microsoft.com/office/officeart/2005/8/layout/hList1"/>
    <dgm:cxn modelId="{4BA7DE17-AAE8-4858-8D2A-8B8140025D6F}" srcId="{493D4AF4-2479-472A-A1E4-0F01B72EB27C}" destId="{CCC66858-F56D-4E0E-AF8C-499C0BBE4367}" srcOrd="3" destOrd="0" parTransId="{D67E6EC6-8209-4287-8412-07D26008C74C}" sibTransId="{8A4D74AE-E1D0-47FF-AD01-7DE42DC16EEF}"/>
    <dgm:cxn modelId="{6084AA91-BB4B-482F-926F-51BABFDBE807}" srcId="{471176E5-6CF7-4AFC-958B-1B5BC854AC90}" destId="{D0628A08-B5CB-4141-B7E2-FBAF946236E6}" srcOrd="3" destOrd="0" parTransId="{DCE26C37-99B7-43FA-9272-4A308CCE384B}" sibTransId="{B1B3B27E-5E86-419B-BAB2-31F7141AE430}"/>
    <dgm:cxn modelId="{7760BD7E-E7E9-4ECF-889A-86EF3A7610F9}" type="presOf" srcId="{58FC2928-FA5D-4464-B16D-5F7A2F7DE0DC}" destId="{20DD36FA-9EC5-47B0-8704-F6409B2116BB}" srcOrd="0" destOrd="1" presId="urn:microsoft.com/office/officeart/2005/8/layout/hList1"/>
    <dgm:cxn modelId="{B1E4D2EA-26CE-44B0-8CC7-2BE334FB053A}" srcId="{471176E5-6CF7-4AFC-958B-1B5BC854AC90}" destId="{2D488C35-9CC9-49C2-A6A9-D5288ABFD74D}" srcOrd="1" destOrd="0" parTransId="{35E45DC0-C55B-495E-837C-3D702D424830}" sibTransId="{0382F812-CA35-4DDF-A868-E5C39DE71E2B}"/>
    <dgm:cxn modelId="{7193DC6E-1450-4A0A-833F-BD244B8B8CF8}" srcId="{493D4AF4-2479-472A-A1E4-0F01B72EB27C}" destId="{58FC2928-FA5D-4464-B16D-5F7A2F7DE0DC}" srcOrd="1" destOrd="0" parTransId="{C2DFCABC-FAA8-4D2C-BBED-85EB44C0235B}" sibTransId="{2B9C0E2A-5FE2-4B30-B00C-7330B699B5D8}"/>
    <dgm:cxn modelId="{FD81743E-AE38-4E82-AE8A-A52AE1EB42E7}" type="presOf" srcId="{8D8CC487-9D0D-4083-B055-FA0E85CFC526}" destId="{C7CF95EB-0ED8-4EFC-9AB6-78C6E5F277F1}" srcOrd="0" destOrd="0" presId="urn:microsoft.com/office/officeart/2005/8/layout/hList1"/>
    <dgm:cxn modelId="{8CDCADF1-3FE1-46AD-B2BE-37A3DFD2CA0A}" type="presOf" srcId="{CCC66858-F56D-4E0E-AF8C-499C0BBE4367}" destId="{20DD36FA-9EC5-47B0-8704-F6409B2116BB}" srcOrd="0" destOrd="3" presId="urn:microsoft.com/office/officeart/2005/8/layout/hList1"/>
    <dgm:cxn modelId="{3C3C81F4-B30A-4288-B517-FB139A707EDE}" type="presParOf" srcId="{C7CF95EB-0ED8-4EFC-9AB6-78C6E5F277F1}" destId="{67DECCEB-6C9F-4BDE-B79E-33C416A04511}" srcOrd="0" destOrd="0" presId="urn:microsoft.com/office/officeart/2005/8/layout/hList1"/>
    <dgm:cxn modelId="{84F08C3F-D419-42DB-858B-1D932E770470}" type="presParOf" srcId="{67DECCEB-6C9F-4BDE-B79E-33C416A04511}" destId="{36DF0FCD-8C8A-432B-B7B5-C7D76B229FA3}" srcOrd="0" destOrd="0" presId="urn:microsoft.com/office/officeart/2005/8/layout/hList1"/>
    <dgm:cxn modelId="{F985C739-A37D-434F-8E67-0CD1A6E4ECBD}" type="presParOf" srcId="{67DECCEB-6C9F-4BDE-B79E-33C416A04511}" destId="{20DD36FA-9EC5-47B0-8704-F6409B2116BB}" srcOrd="1" destOrd="0" presId="urn:microsoft.com/office/officeart/2005/8/layout/hList1"/>
    <dgm:cxn modelId="{82758F68-1B9B-4B4E-9B2C-02A753469546}" type="presParOf" srcId="{C7CF95EB-0ED8-4EFC-9AB6-78C6E5F277F1}" destId="{DC1CD64B-1F37-4C33-A965-E93E9A8B41DB}" srcOrd="1" destOrd="0" presId="urn:microsoft.com/office/officeart/2005/8/layout/hList1"/>
    <dgm:cxn modelId="{5A4D9B51-8A6E-4D80-A3EC-76FF5805A1F9}" type="presParOf" srcId="{C7CF95EB-0ED8-4EFC-9AB6-78C6E5F277F1}" destId="{7F034960-5393-4024-835C-75DAB1167F14}" srcOrd="2" destOrd="0" presId="urn:microsoft.com/office/officeart/2005/8/layout/hList1"/>
    <dgm:cxn modelId="{0CB00CD1-AD17-4C17-8C14-3DD29F571F51}" type="presParOf" srcId="{7F034960-5393-4024-835C-75DAB1167F14}" destId="{72F723E9-7606-40BD-8D96-78A8131E3D94}" srcOrd="0" destOrd="0" presId="urn:microsoft.com/office/officeart/2005/8/layout/hList1"/>
    <dgm:cxn modelId="{FEEE4C8B-48C7-4A9E-970A-53CC6A421224}" type="presParOf" srcId="{7F034960-5393-4024-835C-75DAB1167F14}" destId="{045A2E43-62B4-4101-B332-D870234F91B6}" srcOrd="1" destOrd="0" presId="urn:microsoft.com/office/officeart/2005/8/layout/hList1"/>
  </dgm:cxnLst>
  <dgm:bg/>
  <dgm:whole>
    <a:ln w="28575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A13D0A-C750-4879-ACC3-6973AEC697D9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488FFD-70C8-4D12-9F4A-6756943897E9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400" dirty="0" smtClean="0">
              <a:latin typeface="Bookman Old Style" pitchFamily="18" charset="0"/>
            </a:rPr>
            <a:t>1. </a:t>
          </a:r>
          <a:r>
            <a:rPr lang="ru-RU" sz="1600" dirty="0" smtClean="0">
              <a:latin typeface="Bookman Old Style" pitchFamily="18" charset="0"/>
            </a:rPr>
            <a:t>К уровню профессионального </a:t>
          </a:r>
          <a:r>
            <a:rPr lang="ru-RU" sz="1600" dirty="0" smtClean="0">
              <a:latin typeface="Bookman Old Style" pitchFamily="18" charset="0"/>
            </a:rPr>
            <a:t>образования (при наличии соответствующего решения представителя нанимателя - к специальности, направлению подготовки)</a:t>
          </a:r>
          <a:r>
            <a:rPr lang="ru-RU" sz="1600" b="1" dirty="0" smtClean="0">
              <a:solidFill>
                <a:srgbClr val="FF0000"/>
              </a:solidFill>
              <a:latin typeface="Bookman Old Style" pitchFamily="18" charset="0"/>
            </a:rPr>
            <a:t>* </a:t>
          </a:r>
          <a:endParaRPr lang="ru-RU" sz="1600" b="1" dirty="0">
            <a:latin typeface="Bookman Old Style" pitchFamily="18" charset="0"/>
          </a:endParaRPr>
        </a:p>
      </dgm:t>
    </dgm:pt>
    <dgm:pt modelId="{00F7862B-F186-4818-AC5D-412C740565D8}" type="parTrans" cxnId="{E1611501-9AA1-4AEF-803C-8347D1717A85}">
      <dgm:prSet/>
      <dgm:spPr/>
      <dgm:t>
        <a:bodyPr/>
        <a:lstStyle/>
        <a:p>
          <a:endParaRPr lang="ru-RU"/>
        </a:p>
      </dgm:t>
    </dgm:pt>
    <dgm:pt modelId="{8004C3CF-72C8-4772-821C-8E5C4593105B}" type="sibTrans" cxnId="{E1611501-9AA1-4AEF-803C-8347D1717A85}">
      <dgm:prSet/>
      <dgm:spPr/>
      <dgm:t>
        <a:bodyPr/>
        <a:lstStyle/>
        <a:p>
          <a:endParaRPr lang="ru-RU"/>
        </a:p>
      </dgm:t>
    </dgm:pt>
    <dgm:pt modelId="{F3CE26C7-3370-4850-865B-A965134E86EB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chemeClr val="accent5">
            <a:lumMod val="40000"/>
            <a:lumOff val="60000"/>
          </a:schemeClr>
        </a:solidFill>
        <a:ln w="28575"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latin typeface="Bookman Old Style" pitchFamily="18" charset="0"/>
            </a:rPr>
            <a:t>2. К стажу ГС или </a:t>
          </a:r>
          <a:r>
            <a:rPr lang="ru-RU" sz="1600" dirty="0" smtClean="0">
              <a:latin typeface="Bookman Old Style" pitchFamily="18" charset="0"/>
            </a:rPr>
            <a:t>работы </a:t>
          </a:r>
          <a:r>
            <a:rPr lang="ru-RU" sz="1600" dirty="0" smtClean="0">
              <a:latin typeface="Bookman Old Style" pitchFamily="18" charset="0"/>
            </a:rPr>
            <a:t>по специальности, направлению подготовки</a:t>
          </a:r>
          <a:r>
            <a:rPr lang="ru-RU" sz="1800" b="1" dirty="0" smtClean="0">
              <a:solidFill>
                <a:srgbClr val="FF0000"/>
              </a:solidFill>
              <a:latin typeface="Bookman Old Style" pitchFamily="18" charset="0"/>
            </a:rPr>
            <a:t>** </a:t>
          </a:r>
          <a:endParaRPr lang="ru-RU" sz="1800" b="1" dirty="0">
            <a:solidFill>
              <a:srgbClr val="FF0000"/>
            </a:solidFill>
            <a:latin typeface="Bookman Old Style" pitchFamily="18" charset="0"/>
          </a:endParaRPr>
        </a:p>
      </dgm:t>
    </dgm:pt>
    <dgm:pt modelId="{BF055573-A0AB-4E64-A7F3-F0C1CF93DC05}" type="parTrans" cxnId="{AB3B1855-9494-4789-8DC6-B60C4EC818EB}">
      <dgm:prSet/>
      <dgm:spPr/>
      <dgm:t>
        <a:bodyPr/>
        <a:lstStyle/>
        <a:p>
          <a:endParaRPr lang="ru-RU"/>
        </a:p>
      </dgm:t>
    </dgm:pt>
    <dgm:pt modelId="{780CF821-B801-4996-9412-4B749198C0D5}" type="sibTrans" cxnId="{AB3B1855-9494-4789-8DC6-B60C4EC818EB}">
      <dgm:prSet/>
      <dgm:spPr/>
      <dgm:t>
        <a:bodyPr/>
        <a:lstStyle/>
        <a:p>
          <a:endParaRPr lang="ru-RU"/>
        </a:p>
      </dgm:t>
    </dgm:pt>
    <dgm:pt modelId="{FA61AAD8-6CB1-4E36-9EFA-2D3613B0321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  <a:ln w="28575">
          <a:solidFill>
            <a:schemeClr val="accent4">
              <a:lumMod val="5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Bookman Old Style" pitchFamily="18" charset="0"/>
            </a:rPr>
            <a:t>3. К </a:t>
          </a:r>
          <a:r>
            <a:rPr lang="ru-RU" sz="1600" dirty="0" smtClean="0">
              <a:latin typeface="Bookman Old Style" pitchFamily="18" charset="0"/>
            </a:rPr>
            <a:t>знаниям </a:t>
          </a:r>
          <a:endParaRPr lang="ru-RU" sz="1600" dirty="0" smtClean="0">
            <a:latin typeface="Bookman Old Style" pitchFamily="18" charset="0"/>
          </a:endParaRPr>
        </a:p>
        <a:p>
          <a:r>
            <a:rPr lang="ru-RU" sz="1600" dirty="0" smtClean="0">
              <a:latin typeface="Bookman Old Style" pitchFamily="18" charset="0"/>
            </a:rPr>
            <a:t>и умениям, необходимым для исполнения должностных обязанностей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FF0000"/>
              </a:solidFill>
              <a:latin typeface="Bookman Old Style" pitchFamily="18" charset="0"/>
            </a:rPr>
            <a:t>***</a:t>
          </a:r>
          <a:endParaRPr lang="ru-RU" sz="1800" b="1" dirty="0">
            <a:solidFill>
              <a:srgbClr val="FF0000"/>
            </a:solidFill>
            <a:latin typeface="Bookman Old Style" pitchFamily="18" charset="0"/>
          </a:endParaRPr>
        </a:p>
      </dgm:t>
    </dgm:pt>
    <dgm:pt modelId="{F5A03ED4-7A5D-457E-860F-909A94C942CD}" type="parTrans" cxnId="{17546825-EEDC-42B3-8078-DC2F3E16DA8F}">
      <dgm:prSet/>
      <dgm:spPr/>
      <dgm:t>
        <a:bodyPr/>
        <a:lstStyle/>
        <a:p>
          <a:endParaRPr lang="ru-RU"/>
        </a:p>
      </dgm:t>
    </dgm:pt>
    <dgm:pt modelId="{10FE347E-545F-464F-A92D-5C77665DE5AF}" type="sibTrans" cxnId="{17546825-EEDC-42B3-8078-DC2F3E16DA8F}">
      <dgm:prSet/>
      <dgm:spPr/>
      <dgm:t>
        <a:bodyPr/>
        <a:lstStyle/>
        <a:p>
          <a:endParaRPr lang="ru-RU"/>
        </a:p>
      </dgm:t>
    </dgm:pt>
    <dgm:pt modelId="{DA909B04-BA94-44C6-840C-3C89D2E8F57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2">
            <a:lumMod val="60000"/>
            <a:lumOff val="40000"/>
          </a:schemeClr>
        </a:solidFill>
        <a:ln>
          <a:solidFill>
            <a:schemeClr val="accent1">
              <a:lumMod val="5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latin typeface="Bookman Old Style" pitchFamily="18" charset="0"/>
            </a:rPr>
            <a:t>Квалификационные требования </a:t>
          </a:r>
          <a:r>
            <a:rPr lang="ru-RU" sz="1800" b="1" dirty="0" smtClean="0">
              <a:latin typeface="Bookman Old Style" pitchFamily="18" charset="0"/>
            </a:rPr>
            <a:t>(КТ) 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latin typeface="Bookman Old Style" pitchFamily="18" charset="0"/>
            </a:rPr>
            <a:t>к должностям ГС </a:t>
          </a:r>
        </a:p>
      </dgm:t>
    </dgm:pt>
    <dgm:pt modelId="{96EA4B4C-39FF-4385-B95C-055FB0B62C55}" type="sibTrans" cxnId="{07C5749F-FF03-44C0-9206-A58DA9CE85A1}">
      <dgm:prSet/>
      <dgm:spPr/>
      <dgm:t>
        <a:bodyPr/>
        <a:lstStyle/>
        <a:p>
          <a:endParaRPr lang="ru-RU"/>
        </a:p>
      </dgm:t>
    </dgm:pt>
    <dgm:pt modelId="{B68AEF38-B7C7-40B6-A37E-394030BA8E81}" type="parTrans" cxnId="{07C5749F-FF03-44C0-9206-A58DA9CE85A1}">
      <dgm:prSet/>
      <dgm:spPr/>
      <dgm:t>
        <a:bodyPr/>
        <a:lstStyle/>
        <a:p>
          <a:endParaRPr lang="ru-RU"/>
        </a:p>
      </dgm:t>
    </dgm:pt>
    <dgm:pt modelId="{D6FB9942-6B6E-479D-B85A-2FAF600EF555}" type="pres">
      <dgm:prSet presAssocID="{BAA13D0A-C750-4879-ACC3-6973AEC697D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2AC473-255E-4D48-A768-D39FF91AC276}" type="pres">
      <dgm:prSet presAssocID="{BAA13D0A-C750-4879-ACC3-6973AEC697D9}" presName="radial" presStyleCnt="0">
        <dgm:presLayoutVars>
          <dgm:animLvl val="ctr"/>
        </dgm:presLayoutVars>
      </dgm:prSet>
      <dgm:spPr/>
    </dgm:pt>
    <dgm:pt modelId="{2C89ECD8-29FC-44BF-AE72-FB5EDC5B8E63}" type="pres">
      <dgm:prSet presAssocID="{DA909B04-BA94-44C6-840C-3C89D2E8F576}" presName="centerShape" presStyleLbl="vennNode1" presStyleIdx="0" presStyleCnt="4" custLinFactNeighborX="-514" custLinFactNeighborY="592"/>
      <dgm:spPr/>
      <dgm:t>
        <a:bodyPr/>
        <a:lstStyle/>
        <a:p>
          <a:endParaRPr lang="ru-RU"/>
        </a:p>
      </dgm:t>
    </dgm:pt>
    <dgm:pt modelId="{97FF8098-7DDB-4C3E-9728-BC4BD7C98D5C}" type="pres">
      <dgm:prSet presAssocID="{BA488FFD-70C8-4D12-9F4A-6756943897E9}" presName="node" presStyleLbl="vennNode1" presStyleIdx="1" presStyleCnt="4" custScaleX="169603" custScaleY="165775" custRadScaleRad="113187" custRadScaleInc="-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43AF4F-6C5F-44E9-9E72-397C17EE0D54}" type="pres">
      <dgm:prSet presAssocID="{F3CE26C7-3370-4850-865B-A965134E86EB}" presName="node" presStyleLbl="vennNode1" presStyleIdx="2" presStyleCnt="4" custScaleX="151782" custScaleY="151892" custRadScaleRad="121292" custRadScaleInc="-5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E3C7E-F2D6-4F3E-9EBE-42A645D7FAE5}" type="pres">
      <dgm:prSet presAssocID="{FA61AAD8-6CB1-4E36-9EFA-2D3613B03212}" presName="node" presStyleLbl="vennNode1" presStyleIdx="3" presStyleCnt="4" custScaleX="156218" custScaleY="155950" custRadScaleRad="110724" custRadScaleInc="2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0844D4-8B62-4D7E-8FB8-3BFE6093BF5E}" type="presOf" srcId="{BA488FFD-70C8-4D12-9F4A-6756943897E9}" destId="{97FF8098-7DDB-4C3E-9728-BC4BD7C98D5C}" srcOrd="0" destOrd="0" presId="urn:microsoft.com/office/officeart/2005/8/layout/radial3"/>
    <dgm:cxn modelId="{07C5749F-FF03-44C0-9206-A58DA9CE85A1}" srcId="{BAA13D0A-C750-4879-ACC3-6973AEC697D9}" destId="{DA909B04-BA94-44C6-840C-3C89D2E8F576}" srcOrd="0" destOrd="0" parTransId="{B68AEF38-B7C7-40B6-A37E-394030BA8E81}" sibTransId="{96EA4B4C-39FF-4385-B95C-055FB0B62C55}"/>
    <dgm:cxn modelId="{E1611501-9AA1-4AEF-803C-8347D1717A85}" srcId="{DA909B04-BA94-44C6-840C-3C89D2E8F576}" destId="{BA488FFD-70C8-4D12-9F4A-6756943897E9}" srcOrd="0" destOrd="0" parTransId="{00F7862B-F186-4818-AC5D-412C740565D8}" sibTransId="{8004C3CF-72C8-4772-821C-8E5C4593105B}"/>
    <dgm:cxn modelId="{A5E21D51-4316-41DE-98C5-6F001638462E}" type="presOf" srcId="{BAA13D0A-C750-4879-ACC3-6973AEC697D9}" destId="{D6FB9942-6B6E-479D-B85A-2FAF600EF555}" srcOrd="0" destOrd="0" presId="urn:microsoft.com/office/officeart/2005/8/layout/radial3"/>
    <dgm:cxn modelId="{53938A99-A76C-47E7-BC46-75DF03136BB2}" type="presOf" srcId="{F3CE26C7-3370-4850-865B-A965134E86EB}" destId="{9643AF4F-6C5F-44E9-9E72-397C17EE0D54}" srcOrd="0" destOrd="0" presId="urn:microsoft.com/office/officeart/2005/8/layout/radial3"/>
    <dgm:cxn modelId="{B39A7FB3-E825-4342-9FA5-E59BC68ACD32}" type="presOf" srcId="{DA909B04-BA94-44C6-840C-3C89D2E8F576}" destId="{2C89ECD8-29FC-44BF-AE72-FB5EDC5B8E63}" srcOrd="0" destOrd="0" presId="urn:microsoft.com/office/officeart/2005/8/layout/radial3"/>
    <dgm:cxn modelId="{AB3B1855-9494-4789-8DC6-B60C4EC818EB}" srcId="{DA909B04-BA94-44C6-840C-3C89D2E8F576}" destId="{F3CE26C7-3370-4850-865B-A965134E86EB}" srcOrd="1" destOrd="0" parTransId="{BF055573-A0AB-4E64-A7F3-F0C1CF93DC05}" sibTransId="{780CF821-B801-4996-9412-4B749198C0D5}"/>
    <dgm:cxn modelId="{17546825-EEDC-42B3-8078-DC2F3E16DA8F}" srcId="{DA909B04-BA94-44C6-840C-3C89D2E8F576}" destId="{FA61AAD8-6CB1-4E36-9EFA-2D3613B03212}" srcOrd="2" destOrd="0" parTransId="{F5A03ED4-7A5D-457E-860F-909A94C942CD}" sibTransId="{10FE347E-545F-464F-A92D-5C77665DE5AF}"/>
    <dgm:cxn modelId="{4CD32AA9-EAD2-4770-A941-1B0D835D7FBE}" type="presOf" srcId="{FA61AAD8-6CB1-4E36-9EFA-2D3613B03212}" destId="{169E3C7E-F2D6-4F3E-9EBE-42A645D7FAE5}" srcOrd="0" destOrd="0" presId="urn:microsoft.com/office/officeart/2005/8/layout/radial3"/>
    <dgm:cxn modelId="{CA54E9D0-E1E4-4107-B3B8-7ECA315B7728}" type="presParOf" srcId="{D6FB9942-6B6E-479D-B85A-2FAF600EF555}" destId="{C72AC473-255E-4D48-A768-D39FF91AC276}" srcOrd="0" destOrd="0" presId="urn:microsoft.com/office/officeart/2005/8/layout/radial3"/>
    <dgm:cxn modelId="{5CC2D332-EC96-4D22-B51E-07D0FC54E8F9}" type="presParOf" srcId="{C72AC473-255E-4D48-A768-D39FF91AC276}" destId="{2C89ECD8-29FC-44BF-AE72-FB5EDC5B8E63}" srcOrd="0" destOrd="0" presId="urn:microsoft.com/office/officeart/2005/8/layout/radial3"/>
    <dgm:cxn modelId="{4134F08F-2884-432E-B2B6-0ECD273E7F73}" type="presParOf" srcId="{C72AC473-255E-4D48-A768-D39FF91AC276}" destId="{97FF8098-7DDB-4C3E-9728-BC4BD7C98D5C}" srcOrd="1" destOrd="0" presId="urn:microsoft.com/office/officeart/2005/8/layout/radial3"/>
    <dgm:cxn modelId="{5EF050BE-AB05-4F30-8847-E2736CC8F2BC}" type="presParOf" srcId="{C72AC473-255E-4D48-A768-D39FF91AC276}" destId="{9643AF4F-6C5F-44E9-9E72-397C17EE0D54}" srcOrd="2" destOrd="0" presId="urn:microsoft.com/office/officeart/2005/8/layout/radial3"/>
    <dgm:cxn modelId="{5BC64E09-FCD7-4DD0-9711-1379DE4ED342}" type="presParOf" srcId="{C72AC473-255E-4D48-A768-D39FF91AC276}" destId="{169E3C7E-F2D6-4F3E-9EBE-42A645D7FAE5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373D889-4E5A-4B13-A5A1-D8CE9164784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415139E1-F611-407C-BEDA-6A8EE566062D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  <a:ln w="28575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Bookman Old Style" pitchFamily="18" charset="0"/>
            </a:rPr>
            <a:t>Оклад месячного денежного содержания</a:t>
          </a:r>
          <a:endParaRPr lang="ru-RU" sz="1800" dirty="0">
            <a:solidFill>
              <a:schemeClr val="tx1"/>
            </a:solidFill>
            <a:latin typeface="Bookman Old Style" pitchFamily="18" charset="0"/>
          </a:endParaRPr>
        </a:p>
      </dgm:t>
    </dgm:pt>
    <dgm:pt modelId="{73053AFE-CCEC-4BCA-AB25-7CD65C27E384}" type="parTrans" cxnId="{D4C86BA6-4036-4294-A049-53F6CB459EF7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2E6C7D5E-0F35-46C7-8629-BB338B1D0511}" type="sibTrans" cxnId="{D4C86BA6-4036-4294-A049-53F6CB459EF7}">
      <dgm:prSet/>
      <dgm:spPr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60EDAB1-87CA-4AB6-BD1F-FC47AE4FE10A}">
      <dgm:prSet phldrT="[Текст]" custT="1"/>
      <dgm:spPr>
        <a:solidFill>
          <a:schemeClr val="accent2">
            <a:lumMod val="40000"/>
            <a:lumOff val="60000"/>
            <a:alpha val="70000"/>
          </a:schemeClr>
        </a:solidFill>
        <a:ln w="28575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Bookman Old Style" pitchFamily="18" charset="0"/>
            </a:rPr>
            <a:t>Ежемесячные и дополнительные выплаты </a:t>
          </a:r>
          <a:endParaRPr lang="ru-RU" sz="1800" dirty="0">
            <a:solidFill>
              <a:schemeClr val="tx1"/>
            </a:solidFill>
            <a:latin typeface="Bookman Old Style" pitchFamily="18" charset="0"/>
          </a:endParaRPr>
        </a:p>
      </dgm:t>
    </dgm:pt>
    <dgm:pt modelId="{6DB0F4A7-D73F-4628-B001-F125D9444048}" type="parTrans" cxnId="{086D21D6-8EA1-42B1-96C1-8DE3D41D2104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72A9C654-99CB-45C7-A696-A1B66A08865E}" type="sibTrans" cxnId="{086D21D6-8EA1-42B1-96C1-8DE3D41D2104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F7CC80E-2E34-4238-AEE5-F02212775000}">
      <dgm:prSet phldrT="[Текст]" custT="1"/>
      <dgm:spPr>
        <a:solidFill>
          <a:schemeClr val="accent2">
            <a:lumMod val="60000"/>
            <a:lumOff val="40000"/>
            <a:alpha val="50000"/>
          </a:schemeClr>
        </a:solidFill>
        <a:ln w="28575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Bookman Old Style" pitchFamily="18" charset="0"/>
            </a:rPr>
            <a:t>Районный коэффициент и процентная надбавка за работу в районах Крайнего Севера</a:t>
          </a:r>
          <a:endParaRPr lang="ru-RU" sz="1800" dirty="0">
            <a:solidFill>
              <a:schemeClr val="tx1"/>
            </a:solidFill>
            <a:latin typeface="Bookman Old Style" pitchFamily="18" charset="0"/>
          </a:endParaRPr>
        </a:p>
      </dgm:t>
    </dgm:pt>
    <dgm:pt modelId="{B817005B-8A69-4190-B5F7-3554844E8C06}" type="parTrans" cxnId="{AE4A3BED-43AF-46A9-8350-B4B218487816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5C043721-9645-4E36-A7A5-B78B8CA4DA5E}" type="sibTrans" cxnId="{AE4A3BED-43AF-46A9-8350-B4B218487816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D6E780F7-70FE-41FC-8027-0521D403787C}" type="pres">
      <dgm:prSet presAssocID="{4373D889-4E5A-4B13-A5A1-D8CE9164784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1D3ED7E-1073-4A7D-84CA-8D47017C511E}" type="pres">
      <dgm:prSet presAssocID="{4373D889-4E5A-4B13-A5A1-D8CE91647844}" presName="Name1" presStyleCnt="0"/>
      <dgm:spPr/>
      <dgm:t>
        <a:bodyPr/>
        <a:lstStyle/>
        <a:p>
          <a:endParaRPr lang="ru-RU"/>
        </a:p>
      </dgm:t>
    </dgm:pt>
    <dgm:pt modelId="{875D73FC-ADC8-43CC-B777-B21952D574DB}" type="pres">
      <dgm:prSet presAssocID="{4373D889-4E5A-4B13-A5A1-D8CE91647844}" presName="cycle" presStyleCnt="0"/>
      <dgm:spPr/>
      <dgm:t>
        <a:bodyPr/>
        <a:lstStyle/>
        <a:p>
          <a:endParaRPr lang="ru-RU"/>
        </a:p>
      </dgm:t>
    </dgm:pt>
    <dgm:pt modelId="{FFED7208-BAA2-4657-9410-12551F42BE90}" type="pres">
      <dgm:prSet presAssocID="{4373D889-4E5A-4B13-A5A1-D8CE91647844}" presName="srcNode" presStyleLbl="node1" presStyleIdx="0" presStyleCnt="3"/>
      <dgm:spPr/>
      <dgm:t>
        <a:bodyPr/>
        <a:lstStyle/>
        <a:p>
          <a:endParaRPr lang="ru-RU"/>
        </a:p>
      </dgm:t>
    </dgm:pt>
    <dgm:pt modelId="{D074C85B-4201-46EF-AD5B-F1E9963CFBDB}" type="pres">
      <dgm:prSet presAssocID="{4373D889-4E5A-4B13-A5A1-D8CE91647844}" presName="conn" presStyleLbl="parChTrans1D2" presStyleIdx="0" presStyleCnt="1"/>
      <dgm:spPr/>
      <dgm:t>
        <a:bodyPr/>
        <a:lstStyle/>
        <a:p>
          <a:endParaRPr lang="ru-RU"/>
        </a:p>
      </dgm:t>
    </dgm:pt>
    <dgm:pt modelId="{ABE85A5C-29BE-44B9-B69B-7E186F5CD513}" type="pres">
      <dgm:prSet presAssocID="{4373D889-4E5A-4B13-A5A1-D8CE91647844}" presName="extraNode" presStyleLbl="node1" presStyleIdx="0" presStyleCnt="3"/>
      <dgm:spPr/>
      <dgm:t>
        <a:bodyPr/>
        <a:lstStyle/>
        <a:p>
          <a:endParaRPr lang="ru-RU"/>
        </a:p>
      </dgm:t>
    </dgm:pt>
    <dgm:pt modelId="{CED01F21-7BAA-4537-B689-F449576A0FB5}" type="pres">
      <dgm:prSet presAssocID="{4373D889-4E5A-4B13-A5A1-D8CE91647844}" presName="dstNode" presStyleLbl="node1" presStyleIdx="0" presStyleCnt="3"/>
      <dgm:spPr/>
      <dgm:t>
        <a:bodyPr/>
        <a:lstStyle/>
        <a:p>
          <a:endParaRPr lang="ru-RU"/>
        </a:p>
      </dgm:t>
    </dgm:pt>
    <dgm:pt modelId="{DF6C85D4-9C62-47E8-9764-F96E2C7AA06C}" type="pres">
      <dgm:prSet presAssocID="{415139E1-F611-407C-BEDA-6A8EE566062D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C17B0-22ED-49B5-BBAB-53DD5552D6A5}" type="pres">
      <dgm:prSet presAssocID="{415139E1-F611-407C-BEDA-6A8EE566062D}" presName="accent_1" presStyleCnt="0"/>
      <dgm:spPr/>
      <dgm:t>
        <a:bodyPr/>
        <a:lstStyle/>
        <a:p>
          <a:endParaRPr lang="ru-RU"/>
        </a:p>
      </dgm:t>
    </dgm:pt>
    <dgm:pt modelId="{964AE1D6-8416-446D-8822-0E7EFEB935E6}" type="pres">
      <dgm:prSet presAssocID="{415139E1-F611-407C-BEDA-6A8EE566062D}" presName="accentRepeatNode" presStyleLbl="solidFgAcc1" presStyleIdx="0" presStyleCnt="3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2">
              <a:lumMod val="50000"/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8E05A5C0-D727-402E-8F3A-FEBEBCF79BD2}" type="pres">
      <dgm:prSet presAssocID="{860EDAB1-87CA-4AB6-BD1F-FC47AE4FE10A}" presName="text_2" presStyleLbl="node1" presStyleIdx="1" presStyleCnt="3" custLinFactNeighborX="-24" custLinFactNeighborY="11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8C27E1-EC98-41D1-9CA7-8788DAB45967}" type="pres">
      <dgm:prSet presAssocID="{860EDAB1-87CA-4AB6-BD1F-FC47AE4FE10A}" presName="accent_2" presStyleCnt="0"/>
      <dgm:spPr/>
      <dgm:t>
        <a:bodyPr/>
        <a:lstStyle/>
        <a:p>
          <a:endParaRPr lang="ru-RU"/>
        </a:p>
      </dgm:t>
    </dgm:pt>
    <dgm:pt modelId="{2CBB9D36-26BA-4AFD-83DA-422CE6434324}" type="pres">
      <dgm:prSet presAssocID="{860EDAB1-87CA-4AB6-BD1F-FC47AE4FE10A}" presName="accentRepeatNode" presStyleLbl="solidFgAcc1" presStyleIdx="1" presStyleCnt="3" custLinFactNeighborX="-6473" custLinFactNeighborY="-1030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tx2">
              <a:lumMod val="75000"/>
              <a:alpha val="70000"/>
            </a:schemeClr>
          </a:solidFill>
        </a:ln>
      </dgm:spPr>
      <dgm:t>
        <a:bodyPr/>
        <a:lstStyle/>
        <a:p>
          <a:endParaRPr lang="ru-RU"/>
        </a:p>
      </dgm:t>
    </dgm:pt>
    <dgm:pt modelId="{B24B12FD-7F81-4CA7-9140-938313193A18}" type="pres">
      <dgm:prSet presAssocID="{3F7CC80E-2E34-4238-AEE5-F02212775000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1B7975-5D39-4FAF-99A4-B460B6482AA9}" type="pres">
      <dgm:prSet presAssocID="{3F7CC80E-2E34-4238-AEE5-F02212775000}" presName="accent_3" presStyleCnt="0"/>
      <dgm:spPr/>
      <dgm:t>
        <a:bodyPr/>
        <a:lstStyle/>
        <a:p>
          <a:endParaRPr lang="ru-RU"/>
        </a:p>
      </dgm:t>
    </dgm:pt>
    <dgm:pt modelId="{F4EE0759-FE21-4C78-A1CD-91605D762FBB}" type="pres">
      <dgm:prSet presAssocID="{3F7CC80E-2E34-4238-AEE5-F02212775000}" presName="accentRepeatNode" presStyleLbl="solidFgAcc1" presStyleIdx="2" presStyleCnt="3"/>
      <dgm:spPr>
        <a:solidFill>
          <a:schemeClr val="accent2">
            <a:lumMod val="20000"/>
            <a:lumOff val="80000"/>
          </a:schemeClr>
        </a:solidFill>
        <a:ln w="38100">
          <a:solidFill>
            <a:schemeClr val="tx2">
              <a:lumMod val="50000"/>
              <a:alpha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D4C86BA6-4036-4294-A049-53F6CB459EF7}" srcId="{4373D889-4E5A-4B13-A5A1-D8CE91647844}" destId="{415139E1-F611-407C-BEDA-6A8EE566062D}" srcOrd="0" destOrd="0" parTransId="{73053AFE-CCEC-4BCA-AB25-7CD65C27E384}" sibTransId="{2E6C7D5E-0F35-46C7-8629-BB338B1D0511}"/>
    <dgm:cxn modelId="{086D21D6-8EA1-42B1-96C1-8DE3D41D2104}" srcId="{4373D889-4E5A-4B13-A5A1-D8CE91647844}" destId="{860EDAB1-87CA-4AB6-BD1F-FC47AE4FE10A}" srcOrd="1" destOrd="0" parTransId="{6DB0F4A7-D73F-4628-B001-F125D9444048}" sibTransId="{72A9C654-99CB-45C7-A696-A1B66A08865E}"/>
    <dgm:cxn modelId="{328CFDDF-A356-453D-A1D7-C53B537491CF}" type="presOf" srcId="{860EDAB1-87CA-4AB6-BD1F-FC47AE4FE10A}" destId="{8E05A5C0-D727-402E-8F3A-FEBEBCF79BD2}" srcOrd="0" destOrd="0" presId="urn:microsoft.com/office/officeart/2008/layout/VerticalCurvedList"/>
    <dgm:cxn modelId="{AE4A3BED-43AF-46A9-8350-B4B218487816}" srcId="{4373D889-4E5A-4B13-A5A1-D8CE91647844}" destId="{3F7CC80E-2E34-4238-AEE5-F02212775000}" srcOrd="2" destOrd="0" parTransId="{B817005B-8A69-4190-B5F7-3554844E8C06}" sibTransId="{5C043721-9645-4E36-A7A5-B78B8CA4DA5E}"/>
    <dgm:cxn modelId="{FEA4DD73-B88A-4CA8-939D-06A8763A6AA5}" type="presOf" srcId="{2E6C7D5E-0F35-46C7-8629-BB338B1D0511}" destId="{D074C85B-4201-46EF-AD5B-F1E9963CFBDB}" srcOrd="0" destOrd="0" presId="urn:microsoft.com/office/officeart/2008/layout/VerticalCurvedList"/>
    <dgm:cxn modelId="{9D589EFE-31E4-4A96-9CC1-47BBBDAB935D}" type="presOf" srcId="{415139E1-F611-407C-BEDA-6A8EE566062D}" destId="{DF6C85D4-9C62-47E8-9764-F96E2C7AA06C}" srcOrd="0" destOrd="0" presId="urn:microsoft.com/office/officeart/2008/layout/VerticalCurvedList"/>
    <dgm:cxn modelId="{2B07C939-2C8C-4B81-B030-F5FFCB6F6F80}" type="presOf" srcId="{4373D889-4E5A-4B13-A5A1-D8CE91647844}" destId="{D6E780F7-70FE-41FC-8027-0521D403787C}" srcOrd="0" destOrd="0" presId="urn:microsoft.com/office/officeart/2008/layout/VerticalCurvedList"/>
    <dgm:cxn modelId="{643BAA79-678B-4E22-8B75-130FFBCF2D8F}" type="presOf" srcId="{3F7CC80E-2E34-4238-AEE5-F02212775000}" destId="{B24B12FD-7F81-4CA7-9140-938313193A18}" srcOrd="0" destOrd="0" presId="urn:microsoft.com/office/officeart/2008/layout/VerticalCurvedList"/>
    <dgm:cxn modelId="{80042916-CCA3-42F6-922A-4230C19A6EA4}" type="presParOf" srcId="{D6E780F7-70FE-41FC-8027-0521D403787C}" destId="{21D3ED7E-1073-4A7D-84CA-8D47017C511E}" srcOrd="0" destOrd="0" presId="urn:microsoft.com/office/officeart/2008/layout/VerticalCurvedList"/>
    <dgm:cxn modelId="{8FE77F90-B948-4FED-851B-2B4D712DC036}" type="presParOf" srcId="{21D3ED7E-1073-4A7D-84CA-8D47017C511E}" destId="{875D73FC-ADC8-43CC-B777-B21952D574DB}" srcOrd="0" destOrd="0" presId="urn:microsoft.com/office/officeart/2008/layout/VerticalCurvedList"/>
    <dgm:cxn modelId="{B59F116A-DFDC-4C56-B65E-76AAE5569B15}" type="presParOf" srcId="{875D73FC-ADC8-43CC-B777-B21952D574DB}" destId="{FFED7208-BAA2-4657-9410-12551F42BE90}" srcOrd="0" destOrd="0" presId="urn:microsoft.com/office/officeart/2008/layout/VerticalCurvedList"/>
    <dgm:cxn modelId="{A557315E-0DC6-423A-B493-10F4BF79C915}" type="presParOf" srcId="{875D73FC-ADC8-43CC-B777-B21952D574DB}" destId="{D074C85B-4201-46EF-AD5B-F1E9963CFBDB}" srcOrd="1" destOrd="0" presId="urn:microsoft.com/office/officeart/2008/layout/VerticalCurvedList"/>
    <dgm:cxn modelId="{495D5115-A5AD-4B7D-98CD-D5E38435EAD5}" type="presParOf" srcId="{875D73FC-ADC8-43CC-B777-B21952D574DB}" destId="{ABE85A5C-29BE-44B9-B69B-7E186F5CD513}" srcOrd="2" destOrd="0" presId="urn:microsoft.com/office/officeart/2008/layout/VerticalCurvedList"/>
    <dgm:cxn modelId="{95D91F40-75F9-4FC5-88AA-73A68281F2A7}" type="presParOf" srcId="{875D73FC-ADC8-43CC-B777-B21952D574DB}" destId="{CED01F21-7BAA-4537-B689-F449576A0FB5}" srcOrd="3" destOrd="0" presId="urn:microsoft.com/office/officeart/2008/layout/VerticalCurvedList"/>
    <dgm:cxn modelId="{85FC193C-1D2B-4C8E-8FDC-B2378121A7C7}" type="presParOf" srcId="{21D3ED7E-1073-4A7D-84CA-8D47017C511E}" destId="{DF6C85D4-9C62-47E8-9764-F96E2C7AA06C}" srcOrd="1" destOrd="0" presId="urn:microsoft.com/office/officeart/2008/layout/VerticalCurvedList"/>
    <dgm:cxn modelId="{45484526-3F4B-4C81-904F-763A65855666}" type="presParOf" srcId="{21D3ED7E-1073-4A7D-84CA-8D47017C511E}" destId="{3CFC17B0-22ED-49B5-BBAB-53DD5552D6A5}" srcOrd="2" destOrd="0" presId="urn:microsoft.com/office/officeart/2008/layout/VerticalCurvedList"/>
    <dgm:cxn modelId="{59CDC210-0C2F-445E-AFBB-29C62593F19E}" type="presParOf" srcId="{3CFC17B0-22ED-49B5-BBAB-53DD5552D6A5}" destId="{964AE1D6-8416-446D-8822-0E7EFEB935E6}" srcOrd="0" destOrd="0" presId="urn:microsoft.com/office/officeart/2008/layout/VerticalCurvedList"/>
    <dgm:cxn modelId="{362FE549-D82D-42C6-9B75-D83812580427}" type="presParOf" srcId="{21D3ED7E-1073-4A7D-84CA-8D47017C511E}" destId="{8E05A5C0-D727-402E-8F3A-FEBEBCF79BD2}" srcOrd="3" destOrd="0" presId="urn:microsoft.com/office/officeart/2008/layout/VerticalCurvedList"/>
    <dgm:cxn modelId="{2082D352-244E-4C7C-B752-86A68BA64269}" type="presParOf" srcId="{21D3ED7E-1073-4A7D-84CA-8D47017C511E}" destId="{F18C27E1-EC98-41D1-9CA7-8788DAB45967}" srcOrd="4" destOrd="0" presId="urn:microsoft.com/office/officeart/2008/layout/VerticalCurvedList"/>
    <dgm:cxn modelId="{34844BD1-06B3-47F0-9D6A-9338B68A9F52}" type="presParOf" srcId="{F18C27E1-EC98-41D1-9CA7-8788DAB45967}" destId="{2CBB9D36-26BA-4AFD-83DA-422CE6434324}" srcOrd="0" destOrd="0" presId="urn:microsoft.com/office/officeart/2008/layout/VerticalCurvedList"/>
    <dgm:cxn modelId="{AFFF66C1-4D15-4FC8-8B41-10A8A2A49308}" type="presParOf" srcId="{21D3ED7E-1073-4A7D-84CA-8D47017C511E}" destId="{B24B12FD-7F81-4CA7-9140-938313193A18}" srcOrd="5" destOrd="0" presId="urn:microsoft.com/office/officeart/2008/layout/VerticalCurvedList"/>
    <dgm:cxn modelId="{93B37F99-78D4-4B55-8594-F324DB4B1303}" type="presParOf" srcId="{21D3ED7E-1073-4A7D-84CA-8D47017C511E}" destId="{F21B7975-5D39-4FAF-99A4-B460B6482AA9}" srcOrd="6" destOrd="0" presId="urn:microsoft.com/office/officeart/2008/layout/VerticalCurvedList"/>
    <dgm:cxn modelId="{966126F8-7F53-440F-84AE-B546DD75004C}" type="presParOf" srcId="{F21B7975-5D39-4FAF-99A4-B460B6482AA9}" destId="{F4EE0759-FE21-4C78-A1CD-91605D762FB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116262D-BE29-435F-B751-43588949945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039DDA2-3881-4A20-ABD8-64BF8FA8C457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Ежемесячная процентная надбавка к должностному окладу за работу со сведениями, составляющими государственную тайну</a:t>
          </a:r>
          <a:endParaRPr lang="ru-RU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gm:t>
    </dgm:pt>
    <dgm:pt modelId="{A29DA596-3F5C-4493-8DE8-9F9E11BF33AB}" type="parTrans" cxnId="{39556431-61C2-4DA2-935A-985D8060B69C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BBCD3CB-E75E-4F29-BDA4-0DDB4E62DA99}" type="sibTrans" cxnId="{39556431-61C2-4DA2-935A-985D8060B69C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2BF36D27-51C6-495A-8334-13F79180E06B}">
      <dgm:prSet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Ежемесячное денежное поощрение </a:t>
          </a:r>
          <a:endParaRPr lang="ru-RU" sz="1600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gm:t>
    </dgm:pt>
    <dgm:pt modelId="{FB0694B0-F002-4B2A-97E5-B2A41674B30E}" type="parTrans" cxnId="{29D1E9C8-A476-4DFD-B451-91E4F24BEA13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1891B06E-D896-4202-963F-131C2A59A4E7}" type="sibTrans" cxnId="{29D1E9C8-A476-4DFD-B451-91E4F24BEA13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D9571016-A000-46E7-A885-E86866810C7E}">
      <dgm:prSet custT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Ежемесячная надбавка к должностному окладу за особые условия ГС</a:t>
          </a:r>
          <a:endParaRPr lang="ru-RU" sz="1600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gm:t>
    </dgm:pt>
    <dgm:pt modelId="{856AECF5-D0B0-44B8-9CD7-71B83F972BDC}" type="parTrans" cxnId="{7F7F13BD-C703-441B-B2EB-6F2029DE9748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F949F5BE-E953-4C60-A915-58F097EA65C8}" type="sibTrans" cxnId="{7F7F13BD-C703-441B-B2EB-6F2029DE9748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3CE1261-C32D-40F1-8FCF-CEBB8417611E}">
      <dgm:prSet custT="1"/>
      <dgm:spPr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Ежемесячная надбавка к должностному окладу за выслугу лет на ГС</a:t>
          </a:r>
          <a:endParaRPr lang="ru-RU" sz="1600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gm:t>
    </dgm:pt>
    <dgm:pt modelId="{33DB7036-FC68-49E7-8029-8189D801A09B}" type="parTrans" cxnId="{563BEC17-760B-4904-95AD-E9C99C304D6D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2A511641-B9E1-42C1-B863-125A53F6058F}" type="sibTrans" cxnId="{563BEC17-760B-4904-95AD-E9C99C304D6D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381B171-5313-4C1B-96B5-DB1254277429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Премии за выполнение особо важных и сложных заданий</a:t>
          </a:r>
          <a:endParaRPr lang="ru-RU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gm:t>
    </dgm:pt>
    <dgm:pt modelId="{14CF4C28-3285-417E-BDC7-CBFF71046430}" type="parTrans" cxnId="{A5227EBE-9355-4AB5-9ECF-9F33C8BB1035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105ECCCD-6992-4217-AEBB-590D8EA1067D}" type="sibTrans" cxnId="{A5227EBE-9355-4AB5-9ECF-9F33C8BB1035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F84B547C-9725-495D-A0BD-A62F60119216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Единовременная выплата при предоставлении ежегодного оплачиваемого отпуска и материальная помощь</a:t>
          </a:r>
        </a:p>
      </dgm:t>
    </dgm:pt>
    <dgm:pt modelId="{B662B5F7-D345-49C9-8C24-7280119FEFD1}" type="parTrans" cxnId="{68120F67-5DC5-46BC-BDC4-D138598D877A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F9EB69E-9D67-46D0-84E5-72CCE85D7387}" type="sibTrans" cxnId="{68120F67-5DC5-46BC-BDC4-D138598D877A}">
      <dgm:prSet/>
      <dgm:spPr/>
      <dgm:t>
        <a:bodyPr/>
        <a:lstStyle/>
        <a:p>
          <a:endParaRPr lang="ru-RU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7608F2A4-89CC-4A64-A530-1B91F5FB06A8}" type="pres">
      <dgm:prSet presAssocID="{5116262D-BE29-435F-B751-43588949945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97C647-1E3B-4FE5-9CFD-60F82CF11D1E}" type="pres">
      <dgm:prSet presAssocID="{83CE1261-C32D-40F1-8FCF-CEBB8417611E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8B0CDD-EA34-4B77-A72B-E44D5AFD58FB}" type="pres">
      <dgm:prSet presAssocID="{2A511641-B9E1-42C1-B863-125A53F6058F}" presName="sibTrans" presStyleCnt="0"/>
      <dgm:spPr/>
    </dgm:pt>
    <dgm:pt modelId="{BA0A9661-D7DC-4F0D-B9D2-E5AF9F2D35ED}" type="pres">
      <dgm:prSet presAssocID="{4039DDA2-3881-4A20-ABD8-64BF8FA8C457}" presName="node" presStyleLbl="node1" presStyleIdx="1" presStyleCnt="6" custLinFactY="15508" custLinFactNeighborX="44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28E7BA-695F-4D43-BE0C-23D159FEF601}" type="pres">
      <dgm:prSet presAssocID="{EBBCD3CB-E75E-4F29-BDA4-0DDB4E62DA99}" presName="sibTrans" presStyleCnt="0"/>
      <dgm:spPr/>
    </dgm:pt>
    <dgm:pt modelId="{02501652-A95A-4014-86FA-08210E1EC5B1}" type="pres">
      <dgm:prSet presAssocID="{F84B547C-9725-495D-A0BD-A62F60119216}" presName="node" presStyleLbl="node1" presStyleIdx="2" presStyleCnt="6" custScaleY="98230" custLinFactX="-100000" custLinFactY="14528" custLinFactNeighborX="-12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573D7-C760-4A57-8E5C-5943DF986FCC}" type="pres">
      <dgm:prSet presAssocID="{CF9EB69E-9D67-46D0-84E5-72CCE85D7387}" presName="sibTrans" presStyleCnt="0"/>
      <dgm:spPr/>
    </dgm:pt>
    <dgm:pt modelId="{211BF66F-2516-478F-BBBF-B2770D4B20D9}" type="pres">
      <dgm:prSet presAssocID="{D9571016-A000-46E7-A885-E86866810C7E}" presName="node" presStyleLbl="node1" presStyleIdx="3" presStyleCnt="6" custLinFactX="100000" custLinFactY="-15178" custLinFactNeighborX="11923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7B536A-93B8-4390-8C97-87C03F8A1EAD}" type="pres">
      <dgm:prSet presAssocID="{F949F5BE-E953-4C60-A915-58F097EA65C8}" presName="sibTrans" presStyleCnt="0"/>
      <dgm:spPr/>
    </dgm:pt>
    <dgm:pt modelId="{CABBB1F6-A087-41EC-8343-D7EA4A4B6BE3}" type="pres">
      <dgm:prSet presAssocID="{2BF36D27-51C6-495A-8334-13F79180E06B}" presName="node" presStyleLbl="node1" presStyleIdx="4" presStyleCnt="6" custLinFactY="-14433" custLinFactNeighborX="44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51CEC1-FC00-439D-9D1A-DFBCBAE0EB84}" type="pres">
      <dgm:prSet presAssocID="{1891B06E-D896-4202-963F-131C2A59A4E7}" presName="sibTrans" presStyleCnt="0"/>
      <dgm:spPr/>
    </dgm:pt>
    <dgm:pt modelId="{E2944D2E-F3F1-4285-89B6-2947AA478AD3}" type="pres">
      <dgm:prSet presAssocID="{4381B171-5313-4C1B-96B5-DB1254277429}" presName="node" presStyleLbl="node1" presStyleIdx="5" presStyleCnt="6" custLinFactNeighborX="885" custLinFactNeighborY="-12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120F67-5DC5-46BC-BDC4-D138598D877A}" srcId="{5116262D-BE29-435F-B751-43588949945C}" destId="{F84B547C-9725-495D-A0BD-A62F60119216}" srcOrd="2" destOrd="0" parTransId="{B662B5F7-D345-49C9-8C24-7280119FEFD1}" sibTransId="{CF9EB69E-9D67-46D0-84E5-72CCE85D7387}"/>
    <dgm:cxn modelId="{A5227EBE-9355-4AB5-9ECF-9F33C8BB1035}" srcId="{5116262D-BE29-435F-B751-43588949945C}" destId="{4381B171-5313-4C1B-96B5-DB1254277429}" srcOrd="5" destOrd="0" parTransId="{14CF4C28-3285-417E-BDC7-CBFF71046430}" sibTransId="{105ECCCD-6992-4217-AEBB-590D8EA1067D}"/>
    <dgm:cxn modelId="{563BEC17-760B-4904-95AD-E9C99C304D6D}" srcId="{5116262D-BE29-435F-B751-43588949945C}" destId="{83CE1261-C32D-40F1-8FCF-CEBB8417611E}" srcOrd="0" destOrd="0" parTransId="{33DB7036-FC68-49E7-8029-8189D801A09B}" sibTransId="{2A511641-B9E1-42C1-B863-125A53F6058F}"/>
    <dgm:cxn modelId="{960D84AE-EB91-4CB1-9C18-F31A537428CE}" type="presOf" srcId="{D9571016-A000-46E7-A885-E86866810C7E}" destId="{211BF66F-2516-478F-BBBF-B2770D4B20D9}" srcOrd="0" destOrd="0" presId="urn:microsoft.com/office/officeart/2005/8/layout/default"/>
    <dgm:cxn modelId="{63C1A1BB-B389-41BE-A174-B04674669415}" type="presOf" srcId="{F84B547C-9725-495D-A0BD-A62F60119216}" destId="{02501652-A95A-4014-86FA-08210E1EC5B1}" srcOrd="0" destOrd="0" presId="urn:microsoft.com/office/officeart/2005/8/layout/default"/>
    <dgm:cxn modelId="{2A04335F-5B1A-410C-BE28-9D3DB1BB2F8D}" type="presOf" srcId="{4039DDA2-3881-4A20-ABD8-64BF8FA8C457}" destId="{BA0A9661-D7DC-4F0D-B9D2-E5AF9F2D35ED}" srcOrd="0" destOrd="0" presId="urn:microsoft.com/office/officeart/2005/8/layout/default"/>
    <dgm:cxn modelId="{C682A9AF-28C1-46EB-87F9-B9DB3783EF3F}" type="presOf" srcId="{83CE1261-C32D-40F1-8FCF-CEBB8417611E}" destId="{A397C647-1E3B-4FE5-9CFD-60F82CF11D1E}" srcOrd="0" destOrd="0" presId="urn:microsoft.com/office/officeart/2005/8/layout/default"/>
    <dgm:cxn modelId="{83B2B4A1-2FF8-4F9A-A993-D3838E23E8B6}" type="presOf" srcId="{4381B171-5313-4C1B-96B5-DB1254277429}" destId="{E2944D2E-F3F1-4285-89B6-2947AA478AD3}" srcOrd="0" destOrd="0" presId="urn:microsoft.com/office/officeart/2005/8/layout/default"/>
    <dgm:cxn modelId="{29D1E9C8-A476-4DFD-B451-91E4F24BEA13}" srcId="{5116262D-BE29-435F-B751-43588949945C}" destId="{2BF36D27-51C6-495A-8334-13F79180E06B}" srcOrd="4" destOrd="0" parTransId="{FB0694B0-F002-4B2A-97E5-B2A41674B30E}" sibTransId="{1891B06E-D896-4202-963F-131C2A59A4E7}"/>
    <dgm:cxn modelId="{6A36FE88-C68B-4951-A87A-F475DF68F6D0}" type="presOf" srcId="{2BF36D27-51C6-495A-8334-13F79180E06B}" destId="{CABBB1F6-A087-41EC-8343-D7EA4A4B6BE3}" srcOrd="0" destOrd="0" presId="urn:microsoft.com/office/officeart/2005/8/layout/default"/>
    <dgm:cxn modelId="{7F7F13BD-C703-441B-B2EB-6F2029DE9748}" srcId="{5116262D-BE29-435F-B751-43588949945C}" destId="{D9571016-A000-46E7-A885-E86866810C7E}" srcOrd="3" destOrd="0" parTransId="{856AECF5-D0B0-44B8-9CD7-71B83F972BDC}" sibTransId="{F949F5BE-E953-4C60-A915-58F097EA65C8}"/>
    <dgm:cxn modelId="{39556431-61C2-4DA2-935A-985D8060B69C}" srcId="{5116262D-BE29-435F-B751-43588949945C}" destId="{4039DDA2-3881-4A20-ABD8-64BF8FA8C457}" srcOrd="1" destOrd="0" parTransId="{A29DA596-3F5C-4493-8DE8-9F9E11BF33AB}" sibTransId="{EBBCD3CB-E75E-4F29-BDA4-0DDB4E62DA99}"/>
    <dgm:cxn modelId="{6D996E31-D5CC-4ABA-AEA9-AD11DA02EF6E}" type="presOf" srcId="{5116262D-BE29-435F-B751-43588949945C}" destId="{7608F2A4-89CC-4A64-A530-1B91F5FB06A8}" srcOrd="0" destOrd="0" presId="urn:microsoft.com/office/officeart/2005/8/layout/default"/>
    <dgm:cxn modelId="{CA1C1FA7-A4C1-41C2-9A2C-6E8E1ED3C0C2}" type="presParOf" srcId="{7608F2A4-89CC-4A64-A530-1B91F5FB06A8}" destId="{A397C647-1E3B-4FE5-9CFD-60F82CF11D1E}" srcOrd="0" destOrd="0" presId="urn:microsoft.com/office/officeart/2005/8/layout/default"/>
    <dgm:cxn modelId="{F961C9C6-9077-4579-BB11-E31BB3A9F1FE}" type="presParOf" srcId="{7608F2A4-89CC-4A64-A530-1B91F5FB06A8}" destId="{7C8B0CDD-EA34-4B77-A72B-E44D5AFD58FB}" srcOrd="1" destOrd="0" presId="urn:microsoft.com/office/officeart/2005/8/layout/default"/>
    <dgm:cxn modelId="{FB195AA9-A7E2-4C8E-A2D5-E21D0D7D18AD}" type="presParOf" srcId="{7608F2A4-89CC-4A64-A530-1B91F5FB06A8}" destId="{BA0A9661-D7DC-4F0D-B9D2-E5AF9F2D35ED}" srcOrd="2" destOrd="0" presId="urn:microsoft.com/office/officeart/2005/8/layout/default"/>
    <dgm:cxn modelId="{38F42881-257E-47DC-80F1-013B721ADAE4}" type="presParOf" srcId="{7608F2A4-89CC-4A64-A530-1B91F5FB06A8}" destId="{D128E7BA-695F-4D43-BE0C-23D159FEF601}" srcOrd="3" destOrd="0" presId="urn:microsoft.com/office/officeart/2005/8/layout/default"/>
    <dgm:cxn modelId="{38CD9B38-B764-4BCD-884C-5D41E4EE8C3F}" type="presParOf" srcId="{7608F2A4-89CC-4A64-A530-1B91F5FB06A8}" destId="{02501652-A95A-4014-86FA-08210E1EC5B1}" srcOrd="4" destOrd="0" presId="urn:microsoft.com/office/officeart/2005/8/layout/default"/>
    <dgm:cxn modelId="{040E770F-17F7-4CE0-A5FB-D7740306621D}" type="presParOf" srcId="{7608F2A4-89CC-4A64-A530-1B91F5FB06A8}" destId="{3AE573D7-C760-4A57-8E5C-5943DF986FCC}" srcOrd="5" destOrd="0" presId="urn:microsoft.com/office/officeart/2005/8/layout/default"/>
    <dgm:cxn modelId="{956B53F1-8E6D-48DE-A75C-6093E1E8F13E}" type="presParOf" srcId="{7608F2A4-89CC-4A64-A530-1B91F5FB06A8}" destId="{211BF66F-2516-478F-BBBF-B2770D4B20D9}" srcOrd="6" destOrd="0" presId="urn:microsoft.com/office/officeart/2005/8/layout/default"/>
    <dgm:cxn modelId="{92E0F176-9E5F-4554-B836-FC785300EDB4}" type="presParOf" srcId="{7608F2A4-89CC-4A64-A530-1B91F5FB06A8}" destId="{9C7B536A-93B8-4390-8C97-87C03F8A1EAD}" srcOrd="7" destOrd="0" presId="urn:microsoft.com/office/officeart/2005/8/layout/default"/>
    <dgm:cxn modelId="{2BCAF2FF-4404-4E61-AF03-0E00259B4FAB}" type="presParOf" srcId="{7608F2A4-89CC-4A64-A530-1B91F5FB06A8}" destId="{CABBB1F6-A087-41EC-8343-D7EA4A4B6BE3}" srcOrd="8" destOrd="0" presId="urn:microsoft.com/office/officeart/2005/8/layout/default"/>
    <dgm:cxn modelId="{6D6117E4-60DA-484D-8894-9DC494D619D3}" type="presParOf" srcId="{7608F2A4-89CC-4A64-A530-1B91F5FB06A8}" destId="{9051CEC1-FC00-439D-9D1A-DFBCBAE0EB84}" srcOrd="9" destOrd="0" presId="urn:microsoft.com/office/officeart/2005/8/layout/default"/>
    <dgm:cxn modelId="{3F1C0E68-F0F6-4448-8E17-BB1D783914D0}" type="presParOf" srcId="{7608F2A4-89CC-4A64-A530-1B91F5FB06A8}" destId="{E2944D2E-F3F1-4285-89B6-2947AA478AD3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E47206D-D098-43FD-83EE-C52C638C5DE1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6DA74CB-FB73-42FB-88E4-59A3CFD25CAC}">
      <dgm:prSet phldrT="[Текст]" custT="1"/>
      <dgm:spPr>
        <a:solidFill>
          <a:schemeClr val="accent2">
            <a:lumMod val="40000"/>
            <a:lumOff val="60000"/>
          </a:schemeClr>
        </a:solidFill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Должностей ГГС РФ, воинских должностей и должностей правоохранительной службы</a:t>
          </a:r>
        </a:p>
      </dgm:t>
    </dgm:pt>
    <dgm:pt modelId="{00659F3A-3911-4028-B3AD-690114AAA2D9}" type="parTrans" cxnId="{CA8B7E35-548B-485F-8060-63F9E6C70AC4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699C674A-0692-4E75-8D07-DB7D2D7693F9}" type="sibTrans" cxnId="{CA8B7E35-548B-485F-8060-63F9E6C70AC4}">
      <dgm:prSet/>
      <dgm:spPr>
        <a:ln w="3810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34A2FECC-48B5-487D-8684-BEE0FF2AA0B0}">
      <dgm:prSet phldrT="[Текст]" custT="1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Государственных должностей</a:t>
          </a:r>
        </a:p>
      </dgm:t>
    </dgm:pt>
    <dgm:pt modelId="{E6D3D941-A8C9-4DF3-A688-7F194BA95D14}" type="parTrans" cxnId="{BDF609DB-5673-43E6-99E7-129DD1C9CF68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9282D687-349B-4DF0-8E6F-1DFFCFC0901E}" type="sibTrans" cxnId="{BDF609DB-5673-43E6-99E7-129DD1C9CF68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1360E826-9EA1-4EB1-A22F-CED220215DEB}">
      <dgm:prSet custT="1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Муниципальных должностей</a:t>
          </a:r>
          <a:endParaRPr lang="ru-RU" sz="1600" dirty="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3849BB81-FAE7-423A-8F3F-C80A73D2EC3C}" type="parTrans" cxnId="{0BBCC765-130D-4A39-A2BD-49F110E8F4A3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EF7406B1-6F1D-4CA3-9D56-7D6A1778521C}" type="sibTrans" cxnId="{0BBCC765-130D-4A39-A2BD-49F110E8F4A3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67CF7FCF-0C0C-4FD4-B79F-38EAAC49696D}">
      <dgm:prSet custT="1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Должностей муниципальной службы</a:t>
          </a:r>
          <a:endParaRPr lang="ru-RU" sz="1600" dirty="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E8655FEB-DB5E-4FFC-B601-AD881CB93B26}" type="parTrans" cxnId="{4D3CC688-E3CE-4D3D-80A6-D6478774A0FD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EF4D0053-25CE-4F7A-89A7-D5CB5FFDF6F9}" type="sibTrans" cxnId="{4D3CC688-E3CE-4D3D-80A6-D6478774A0FD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DD7FBEEC-F9E3-4A9A-89CA-064906F2D45C}">
      <dgm:prSet custT="1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  <a:latin typeface="Bookman Old Style" panose="02050604050505020204" pitchFamily="18" charset="0"/>
            </a:rPr>
            <a:t>Иных должностей в соответствии с федеральными законами</a:t>
          </a:r>
          <a:endParaRPr lang="ru-RU" sz="1600" b="0" dirty="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EDAAF896-922A-4C51-AEA8-DB2722D296E3}" type="parTrans" cxnId="{305DFEE5-526F-4168-9A1E-C8813201D8CA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F9D5B38E-7ACC-41B3-9649-2355BF62D01D}" type="sibTrans" cxnId="{305DFEE5-526F-4168-9A1E-C8813201D8CA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5BF3618C-30F6-44A3-B3C7-9FED06B82C3C}" type="pres">
      <dgm:prSet presAssocID="{CE47206D-D098-43FD-83EE-C52C638C5DE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5E6D7DB-E4C3-45C0-86DB-885264D5B45A}" type="pres">
      <dgm:prSet presAssocID="{CE47206D-D098-43FD-83EE-C52C638C5DE1}" presName="Name1" presStyleCnt="0"/>
      <dgm:spPr/>
    </dgm:pt>
    <dgm:pt modelId="{E0485B43-214C-41D2-9D16-120EBB1DC648}" type="pres">
      <dgm:prSet presAssocID="{CE47206D-D098-43FD-83EE-C52C638C5DE1}" presName="cycle" presStyleCnt="0"/>
      <dgm:spPr/>
    </dgm:pt>
    <dgm:pt modelId="{1FE11BC7-724D-4C25-BCBC-560342822C4B}" type="pres">
      <dgm:prSet presAssocID="{CE47206D-D098-43FD-83EE-C52C638C5DE1}" presName="srcNode" presStyleLbl="node1" presStyleIdx="0" presStyleCnt="5"/>
      <dgm:spPr/>
    </dgm:pt>
    <dgm:pt modelId="{7B7E507E-BA5A-4115-B8AA-6AB147DA5E5F}" type="pres">
      <dgm:prSet presAssocID="{CE47206D-D098-43FD-83EE-C52C638C5DE1}" presName="conn" presStyleLbl="parChTrans1D2" presStyleIdx="0" presStyleCnt="1"/>
      <dgm:spPr/>
      <dgm:t>
        <a:bodyPr/>
        <a:lstStyle/>
        <a:p>
          <a:endParaRPr lang="ru-RU"/>
        </a:p>
      </dgm:t>
    </dgm:pt>
    <dgm:pt modelId="{D4A2E7F8-1F1A-44AB-AD0D-5058A4BD6AC4}" type="pres">
      <dgm:prSet presAssocID="{CE47206D-D098-43FD-83EE-C52C638C5DE1}" presName="extraNode" presStyleLbl="node1" presStyleIdx="0" presStyleCnt="5"/>
      <dgm:spPr/>
    </dgm:pt>
    <dgm:pt modelId="{CB4F4357-F796-4B29-B3CD-CF5C6A94DCF6}" type="pres">
      <dgm:prSet presAssocID="{CE47206D-D098-43FD-83EE-C52C638C5DE1}" presName="dstNode" presStyleLbl="node1" presStyleIdx="0" presStyleCnt="5"/>
      <dgm:spPr/>
    </dgm:pt>
    <dgm:pt modelId="{A5B6C360-A7B0-4697-9A61-025737D5E59B}" type="pres">
      <dgm:prSet presAssocID="{F6DA74CB-FB73-42FB-88E4-59A3CFD25CAC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FA530-7B7D-4B73-8E5E-6F663BD12248}" type="pres">
      <dgm:prSet presAssocID="{F6DA74CB-FB73-42FB-88E4-59A3CFD25CAC}" presName="accent_1" presStyleCnt="0"/>
      <dgm:spPr/>
    </dgm:pt>
    <dgm:pt modelId="{D6AD7011-2F80-484E-A080-A1A48A8E5EF7}" type="pres">
      <dgm:prSet presAssocID="{F6DA74CB-FB73-42FB-88E4-59A3CFD25CAC}" presName="accentRepeatNode" presStyleLbl="solidFgAcc1" presStyleIdx="0" presStyleCnt="5"/>
      <dgm:spPr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B9BBD8B4-C41E-4A8F-B1C6-A6C7578E0EF0}" type="pres">
      <dgm:prSet presAssocID="{34A2FECC-48B5-487D-8684-BEE0FF2AA0B0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E67F5-E66D-4FBD-9E39-7709DA72660D}" type="pres">
      <dgm:prSet presAssocID="{34A2FECC-48B5-487D-8684-BEE0FF2AA0B0}" presName="accent_2" presStyleCnt="0"/>
      <dgm:spPr/>
    </dgm:pt>
    <dgm:pt modelId="{F72902CA-CBF0-479E-8684-859427322ECA}" type="pres">
      <dgm:prSet presAssocID="{34A2FECC-48B5-487D-8684-BEE0FF2AA0B0}" presName="accentRepeatNode" presStyleLbl="solidFgAcc1" presStyleIdx="1" presStyleCnt="5"/>
      <dgm:spPr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19AF862E-5700-4BFC-8BD1-41B263AD259A}" type="pres">
      <dgm:prSet presAssocID="{1360E826-9EA1-4EB1-A22F-CED220215DE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3A194-DD2C-4D3C-B5AE-7A45B78CDCD1}" type="pres">
      <dgm:prSet presAssocID="{1360E826-9EA1-4EB1-A22F-CED220215DEB}" presName="accent_3" presStyleCnt="0"/>
      <dgm:spPr/>
    </dgm:pt>
    <dgm:pt modelId="{9879D75F-1E67-4578-95A8-D1205EEAD29F}" type="pres">
      <dgm:prSet presAssocID="{1360E826-9EA1-4EB1-A22F-CED220215DEB}" presName="accentRepeatNode" presStyleLbl="solidFgAcc1" presStyleIdx="2" presStyleCnt="5"/>
      <dgm:spPr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84C50D88-1E6F-4F30-8718-C113CA0943CF}" type="pres">
      <dgm:prSet presAssocID="{67CF7FCF-0C0C-4FD4-B79F-38EAAC49696D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F91A3-F493-4371-957F-394644C15EFD}" type="pres">
      <dgm:prSet presAssocID="{67CF7FCF-0C0C-4FD4-B79F-38EAAC49696D}" presName="accent_4" presStyleCnt="0"/>
      <dgm:spPr/>
    </dgm:pt>
    <dgm:pt modelId="{A7F9EC5C-DB8B-450E-91CD-7D4E7F6804D6}" type="pres">
      <dgm:prSet presAssocID="{67CF7FCF-0C0C-4FD4-B79F-38EAAC49696D}" presName="accentRepeatNode" presStyleLbl="solidFgAcc1" presStyleIdx="3" presStyleCnt="5"/>
      <dgm:spPr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D0DC003B-417A-4DA8-A485-9C2E4029C1F4}" type="pres">
      <dgm:prSet presAssocID="{DD7FBEEC-F9E3-4A9A-89CA-064906F2D45C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76506-704C-40FB-AC43-C89442C6691E}" type="pres">
      <dgm:prSet presAssocID="{DD7FBEEC-F9E3-4A9A-89CA-064906F2D45C}" presName="accent_5" presStyleCnt="0"/>
      <dgm:spPr/>
    </dgm:pt>
    <dgm:pt modelId="{1A330806-5E0F-46B1-BBD0-39466A3C9765}" type="pres">
      <dgm:prSet presAssocID="{DD7FBEEC-F9E3-4A9A-89CA-064906F2D45C}" presName="accentRepeatNode" presStyleLbl="solidFgAcc1" presStyleIdx="4" presStyleCnt="5"/>
      <dgm:spPr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0D77A144-2A25-4A4F-A843-7454103F571D}" type="presOf" srcId="{67CF7FCF-0C0C-4FD4-B79F-38EAAC49696D}" destId="{84C50D88-1E6F-4F30-8718-C113CA0943CF}" srcOrd="0" destOrd="0" presId="urn:microsoft.com/office/officeart/2008/layout/VerticalCurvedList"/>
    <dgm:cxn modelId="{D0B51003-7529-4844-A3C5-F73543510088}" type="presOf" srcId="{F6DA74CB-FB73-42FB-88E4-59A3CFD25CAC}" destId="{A5B6C360-A7B0-4697-9A61-025737D5E59B}" srcOrd="0" destOrd="0" presId="urn:microsoft.com/office/officeart/2008/layout/VerticalCurvedList"/>
    <dgm:cxn modelId="{83815E6E-A1D4-4896-97BE-6AEFFF4D2A85}" type="presOf" srcId="{699C674A-0692-4E75-8D07-DB7D2D7693F9}" destId="{7B7E507E-BA5A-4115-B8AA-6AB147DA5E5F}" srcOrd="0" destOrd="0" presId="urn:microsoft.com/office/officeart/2008/layout/VerticalCurvedList"/>
    <dgm:cxn modelId="{0BBCC765-130D-4A39-A2BD-49F110E8F4A3}" srcId="{CE47206D-D098-43FD-83EE-C52C638C5DE1}" destId="{1360E826-9EA1-4EB1-A22F-CED220215DEB}" srcOrd="2" destOrd="0" parTransId="{3849BB81-FAE7-423A-8F3F-C80A73D2EC3C}" sibTransId="{EF7406B1-6F1D-4CA3-9D56-7D6A1778521C}"/>
    <dgm:cxn modelId="{CA8B7E35-548B-485F-8060-63F9E6C70AC4}" srcId="{CE47206D-D098-43FD-83EE-C52C638C5DE1}" destId="{F6DA74CB-FB73-42FB-88E4-59A3CFD25CAC}" srcOrd="0" destOrd="0" parTransId="{00659F3A-3911-4028-B3AD-690114AAA2D9}" sibTransId="{699C674A-0692-4E75-8D07-DB7D2D7693F9}"/>
    <dgm:cxn modelId="{29F35276-FB77-4CB2-AEDC-7A602A2F785A}" type="presOf" srcId="{1360E826-9EA1-4EB1-A22F-CED220215DEB}" destId="{19AF862E-5700-4BFC-8BD1-41B263AD259A}" srcOrd="0" destOrd="0" presId="urn:microsoft.com/office/officeart/2008/layout/VerticalCurvedList"/>
    <dgm:cxn modelId="{305DFEE5-526F-4168-9A1E-C8813201D8CA}" srcId="{CE47206D-D098-43FD-83EE-C52C638C5DE1}" destId="{DD7FBEEC-F9E3-4A9A-89CA-064906F2D45C}" srcOrd="4" destOrd="0" parTransId="{EDAAF896-922A-4C51-AEA8-DB2722D296E3}" sibTransId="{F9D5B38E-7ACC-41B3-9649-2355BF62D01D}"/>
    <dgm:cxn modelId="{FE30EB38-CE79-496C-8809-24594084DFFA}" type="presOf" srcId="{34A2FECC-48B5-487D-8684-BEE0FF2AA0B0}" destId="{B9BBD8B4-C41E-4A8F-B1C6-A6C7578E0EF0}" srcOrd="0" destOrd="0" presId="urn:microsoft.com/office/officeart/2008/layout/VerticalCurvedList"/>
    <dgm:cxn modelId="{BDF609DB-5673-43E6-99E7-129DD1C9CF68}" srcId="{CE47206D-D098-43FD-83EE-C52C638C5DE1}" destId="{34A2FECC-48B5-487D-8684-BEE0FF2AA0B0}" srcOrd="1" destOrd="0" parTransId="{E6D3D941-A8C9-4DF3-A688-7F194BA95D14}" sibTransId="{9282D687-349B-4DF0-8E6F-1DFFCFC0901E}"/>
    <dgm:cxn modelId="{90250004-073B-444F-B05A-C2D15DFF95CE}" type="presOf" srcId="{CE47206D-D098-43FD-83EE-C52C638C5DE1}" destId="{5BF3618C-30F6-44A3-B3C7-9FED06B82C3C}" srcOrd="0" destOrd="0" presId="urn:microsoft.com/office/officeart/2008/layout/VerticalCurvedList"/>
    <dgm:cxn modelId="{05134424-4169-46FC-82B1-6E082C327E1D}" type="presOf" srcId="{DD7FBEEC-F9E3-4A9A-89CA-064906F2D45C}" destId="{D0DC003B-417A-4DA8-A485-9C2E4029C1F4}" srcOrd="0" destOrd="0" presId="urn:microsoft.com/office/officeart/2008/layout/VerticalCurvedList"/>
    <dgm:cxn modelId="{4D3CC688-E3CE-4D3D-80A6-D6478774A0FD}" srcId="{CE47206D-D098-43FD-83EE-C52C638C5DE1}" destId="{67CF7FCF-0C0C-4FD4-B79F-38EAAC49696D}" srcOrd="3" destOrd="0" parTransId="{E8655FEB-DB5E-4FFC-B601-AD881CB93B26}" sibTransId="{EF4D0053-25CE-4F7A-89A7-D5CB5FFDF6F9}"/>
    <dgm:cxn modelId="{636DCB78-698A-420F-8FA9-F8E4BF86AE5D}" type="presParOf" srcId="{5BF3618C-30F6-44A3-B3C7-9FED06B82C3C}" destId="{55E6D7DB-E4C3-45C0-86DB-885264D5B45A}" srcOrd="0" destOrd="0" presId="urn:microsoft.com/office/officeart/2008/layout/VerticalCurvedList"/>
    <dgm:cxn modelId="{A5237B05-CB91-4C42-8047-44CDAD9C4521}" type="presParOf" srcId="{55E6D7DB-E4C3-45C0-86DB-885264D5B45A}" destId="{E0485B43-214C-41D2-9D16-120EBB1DC648}" srcOrd="0" destOrd="0" presId="urn:microsoft.com/office/officeart/2008/layout/VerticalCurvedList"/>
    <dgm:cxn modelId="{831FEF05-BBC1-465C-976F-976FF76C0C31}" type="presParOf" srcId="{E0485B43-214C-41D2-9D16-120EBB1DC648}" destId="{1FE11BC7-724D-4C25-BCBC-560342822C4B}" srcOrd="0" destOrd="0" presId="urn:microsoft.com/office/officeart/2008/layout/VerticalCurvedList"/>
    <dgm:cxn modelId="{37B9A185-690D-4EB1-9CED-5C7870A491C5}" type="presParOf" srcId="{E0485B43-214C-41D2-9D16-120EBB1DC648}" destId="{7B7E507E-BA5A-4115-B8AA-6AB147DA5E5F}" srcOrd="1" destOrd="0" presId="urn:microsoft.com/office/officeart/2008/layout/VerticalCurvedList"/>
    <dgm:cxn modelId="{34320F83-AED7-40CA-98D5-74ED06FFE6EF}" type="presParOf" srcId="{E0485B43-214C-41D2-9D16-120EBB1DC648}" destId="{D4A2E7F8-1F1A-44AB-AD0D-5058A4BD6AC4}" srcOrd="2" destOrd="0" presId="urn:microsoft.com/office/officeart/2008/layout/VerticalCurvedList"/>
    <dgm:cxn modelId="{FC138FB2-976C-436B-B0E4-D106561B4301}" type="presParOf" srcId="{E0485B43-214C-41D2-9D16-120EBB1DC648}" destId="{CB4F4357-F796-4B29-B3CD-CF5C6A94DCF6}" srcOrd="3" destOrd="0" presId="urn:microsoft.com/office/officeart/2008/layout/VerticalCurvedList"/>
    <dgm:cxn modelId="{6A5C6941-86E2-40F5-9B1D-AD5BE43C5782}" type="presParOf" srcId="{55E6D7DB-E4C3-45C0-86DB-885264D5B45A}" destId="{A5B6C360-A7B0-4697-9A61-025737D5E59B}" srcOrd="1" destOrd="0" presId="urn:microsoft.com/office/officeart/2008/layout/VerticalCurvedList"/>
    <dgm:cxn modelId="{69D0788F-89EF-4228-945D-E4F2CE0800DD}" type="presParOf" srcId="{55E6D7DB-E4C3-45C0-86DB-885264D5B45A}" destId="{A4BFA530-7B7D-4B73-8E5E-6F663BD12248}" srcOrd="2" destOrd="0" presId="urn:microsoft.com/office/officeart/2008/layout/VerticalCurvedList"/>
    <dgm:cxn modelId="{BAD0E2DF-EE93-4AE9-B42C-560D4D442BBA}" type="presParOf" srcId="{A4BFA530-7B7D-4B73-8E5E-6F663BD12248}" destId="{D6AD7011-2F80-484E-A080-A1A48A8E5EF7}" srcOrd="0" destOrd="0" presId="urn:microsoft.com/office/officeart/2008/layout/VerticalCurvedList"/>
    <dgm:cxn modelId="{BE672E85-8AB2-4350-BC5A-A52A58168F15}" type="presParOf" srcId="{55E6D7DB-E4C3-45C0-86DB-885264D5B45A}" destId="{B9BBD8B4-C41E-4A8F-B1C6-A6C7578E0EF0}" srcOrd="3" destOrd="0" presId="urn:microsoft.com/office/officeart/2008/layout/VerticalCurvedList"/>
    <dgm:cxn modelId="{A4370E43-05C3-4105-A7D6-ECAC37196ECF}" type="presParOf" srcId="{55E6D7DB-E4C3-45C0-86DB-885264D5B45A}" destId="{04FE67F5-E66D-4FBD-9E39-7709DA72660D}" srcOrd="4" destOrd="0" presId="urn:microsoft.com/office/officeart/2008/layout/VerticalCurvedList"/>
    <dgm:cxn modelId="{9BF5B017-5310-42C7-ACD6-6F01E0D02E32}" type="presParOf" srcId="{04FE67F5-E66D-4FBD-9E39-7709DA72660D}" destId="{F72902CA-CBF0-479E-8684-859427322ECA}" srcOrd="0" destOrd="0" presId="urn:microsoft.com/office/officeart/2008/layout/VerticalCurvedList"/>
    <dgm:cxn modelId="{0F7D2723-2646-4EDF-AD67-D1AEAE74C759}" type="presParOf" srcId="{55E6D7DB-E4C3-45C0-86DB-885264D5B45A}" destId="{19AF862E-5700-4BFC-8BD1-41B263AD259A}" srcOrd="5" destOrd="0" presId="urn:microsoft.com/office/officeart/2008/layout/VerticalCurvedList"/>
    <dgm:cxn modelId="{6FF4569A-8585-457A-B6ED-83DE11787A05}" type="presParOf" srcId="{55E6D7DB-E4C3-45C0-86DB-885264D5B45A}" destId="{C1C3A194-DD2C-4D3C-B5AE-7A45B78CDCD1}" srcOrd="6" destOrd="0" presId="urn:microsoft.com/office/officeart/2008/layout/VerticalCurvedList"/>
    <dgm:cxn modelId="{2AA5109A-6A8C-4357-BF66-5AC4772DB996}" type="presParOf" srcId="{C1C3A194-DD2C-4D3C-B5AE-7A45B78CDCD1}" destId="{9879D75F-1E67-4578-95A8-D1205EEAD29F}" srcOrd="0" destOrd="0" presId="urn:microsoft.com/office/officeart/2008/layout/VerticalCurvedList"/>
    <dgm:cxn modelId="{DC5561DB-AEF9-4B43-8882-8EFA01BF0168}" type="presParOf" srcId="{55E6D7DB-E4C3-45C0-86DB-885264D5B45A}" destId="{84C50D88-1E6F-4F30-8718-C113CA0943CF}" srcOrd="7" destOrd="0" presId="urn:microsoft.com/office/officeart/2008/layout/VerticalCurvedList"/>
    <dgm:cxn modelId="{24704614-9F00-4C9B-9AF2-CBFA970A46CC}" type="presParOf" srcId="{55E6D7DB-E4C3-45C0-86DB-885264D5B45A}" destId="{9ADF91A3-F493-4371-957F-394644C15EFD}" srcOrd="8" destOrd="0" presId="urn:microsoft.com/office/officeart/2008/layout/VerticalCurvedList"/>
    <dgm:cxn modelId="{E713B3CB-C60A-4BFD-9109-CA03C2D43584}" type="presParOf" srcId="{9ADF91A3-F493-4371-957F-394644C15EFD}" destId="{A7F9EC5C-DB8B-450E-91CD-7D4E7F6804D6}" srcOrd="0" destOrd="0" presId="urn:microsoft.com/office/officeart/2008/layout/VerticalCurvedList"/>
    <dgm:cxn modelId="{A8CEA320-7B77-49AD-A09A-F0B174F8D41B}" type="presParOf" srcId="{55E6D7DB-E4C3-45C0-86DB-885264D5B45A}" destId="{D0DC003B-417A-4DA8-A485-9C2E4029C1F4}" srcOrd="9" destOrd="0" presId="urn:microsoft.com/office/officeart/2008/layout/VerticalCurvedList"/>
    <dgm:cxn modelId="{D7D83D7D-2F2C-494D-BD89-D88E61E99D09}" type="presParOf" srcId="{55E6D7DB-E4C3-45C0-86DB-885264D5B45A}" destId="{47076506-704C-40FB-AC43-C89442C6691E}" srcOrd="10" destOrd="0" presId="urn:microsoft.com/office/officeart/2008/layout/VerticalCurvedList"/>
    <dgm:cxn modelId="{ABCBDF4C-5168-44DC-8810-6B64B0C7A29A}" type="presParOf" srcId="{47076506-704C-40FB-AC43-C89442C6691E}" destId="{1A330806-5E0F-46B1-BBD0-39466A3C976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E47206D-D098-43FD-83EE-C52C638C5DE1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6DA74CB-FB73-42FB-88E4-59A3CFD25CAC}">
      <dgm:prSet phldrT="[Текст]" custT="1"/>
      <dgm:spPr>
        <a:solidFill>
          <a:schemeClr val="bg2"/>
        </a:solidFill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объявление благодарности с выплатой единовременного поощрения</a:t>
          </a:r>
        </a:p>
      </dgm:t>
    </dgm:pt>
    <dgm:pt modelId="{00659F3A-3911-4028-B3AD-690114AAA2D9}" type="parTrans" cxnId="{CA8B7E35-548B-485F-8060-63F9E6C70AC4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699C674A-0692-4E75-8D07-DB7D2D7693F9}" type="sibTrans" cxnId="{CA8B7E35-548B-485F-8060-63F9E6C70AC4}">
      <dgm:prSet/>
      <dgm:spPr>
        <a:ln w="285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34A2FECC-48B5-487D-8684-BEE0FF2AA0B0}">
      <dgm:prSet phldrT="[Текст]" custT="1"/>
      <dgm:spPr>
        <a:solidFill>
          <a:schemeClr val="bg2">
            <a:lumMod val="90000"/>
          </a:schemeClr>
        </a:solidFill>
        <a:ln w="19050"/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Bookman Old Style" panose="02050604050505020204" pitchFamily="18" charset="0"/>
            </a:rPr>
            <a:t> </a:t>
          </a:r>
          <a:r>
            <a:rPr lang="ru-RU" sz="1500" dirty="0" smtClean="0">
              <a:solidFill>
                <a:schemeClr val="tx1"/>
              </a:solidFill>
              <a:latin typeface="Bookman Old Style" panose="02050604050505020204" pitchFamily="18" charset="0"/>
            </a:rPr>
            <a:t>награждение почетной грамотой госоргана с выплатой единовременного поощрения или с вручением ценного подарка</a:t>
          </a:r>
        </a:p>
      </dgm:t>
    </dgm:pt>
    <dgm:pt modelId="{E6D3D941-A8C9-4DF3-A688-7F194BA95D14}" type="parTrans" cxnId="{BDF609DB-5673-43E6-99E7-129DD1C9CF68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9282D687-349B-4DF0-8E6F-1DFFCFC0901E}" type="sibTrans" cxnId="{BDF609DB-5673-43E6-99E7-129DD1C9CF68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1360E826-9EA1-4EB1-A22F-CED220215DEB}">
      <dgm:prSet custT="1"/>
      <dgm:spPr>
        <a:solidFill>
          <a:schemeClr val="bg2">
            <a:lumMod val="75000"/>
          </a:schemeClr>
        </a:solidFill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иные виды поощрения и награждения госоргана</a:t>
          </a:r>
        </a:p>
      </dgm:t>
    </dgm:pt>
    <dgm:pt modelId="{3849BB81-FAE7-423A-8F3F-C80A73D2EC3C}" type="parTrans" cxnId="{0BBCC765-130D-4A39-A2BD-49F110E8F4A3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EF7406B1-6F1D-4CA3-9D56-7D6A1778521C}" type="sibTrans" cxnId="{0BBCC765-130D-4A39-A2BD-49F110E8F4A3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67CF7FCF-0C0C-4FD4-B79F-38EAAC49696D}">
      <dgm:prSet custT="1"/>
      <dgm:spPr>
        <a:solidFill>
          <a:schemeClr val="tx2">
            <a:lumMod val="40000"/>
            <a:lumOff val="60000"/>
          </a:schemeClr>
        </a:solidFill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Bookman Old Style" panose="02050604050505020204" pitchFamily="18" charset="0"/>
            </a:rPr>
            <a:t> </a:t>
          </a:r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выплата единовременного поощрения в связи с выходом на государственную пенсию за выслугу лет</a:t>
          </a:r>
        </a:p>
      </dgm:t>
    </dgm:pt>
    <dgm:pt modelId="{E8655FEB-DB5E-4FFC-B601-AD881CB93B26}" type="parTrans" cxnId="{4D3CC688-E3CE-4D3D-80A6-D6478774A0FD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EF4D0053-25CE-4F7A-89A7-D5CB5FFDF6F9}" type="sibTrans" cxnId="{4D3CC688-E3CE-4D3D-80A6-D6478774A0FD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DD7FBEEC-F9E3-4A9A-89CA-064906F2D45C}">
      <dgm:prSet custT="1"/>
      <dgm:spPr>
        <a:solidFill>
          <a:schemeClr val="tx2">
            <a:lumMod val="40000"/>
            <a:lumOff val="60000"/>
          </a:schemeClr>
        </a:solidFill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иные виды поощрения и награждения, предусмотренные законодательством Российской Федерации</a:t>
          </a:r>
        </a:p>
      </dgm:t>
    </dgm:pt>
    <dgm:pt modelId="{EDAAF896-922A-4C51-AEA8-DB2722D296E3}" type="parTrans" cxnId="{305DFEE5-526F-4168-9A1E-C8813201D8CA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F9D5B38E-7ACC-41B3-9649-2355BF62D01D}" type="sibTrans" cxnId="{305DFEE5-526F-4168-9A1E-C8813201D8CA}">
      <dgm:prSet/>
      <dgm:spPr/>
      <dgm:t>
        <a:bodyPr/>
        <a:lstStyle/>
        <a:p>
          <a:endParaRPr lang="ru-RU" sz="140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17FF5947-F44B-451F-A998-AC185608B8AE}">
      <dgm:prSet custT="1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1200" dirty="0" smtClean="0"/>
            <a:t> </a:t>
          </a:r>
          <a:r>
            <a:rPr lang="ru-RU" sz="1600" dirty="0" smtClean="0">
              <a:solidFill>
                <a:schemeClr val="tx1"/>
              </a:solidFill>
              <a:latin typeface="Bookman Old Style" panose="02050604050505020204" pitchFamily="18" charset="0"/>
            </a:rPr>
            <a:t>иные виды поощрения и награждения, предусмотренные Законом Мурманской области «О наградах и премиях Мурманской области»</a:t>
          </a:r>
          <a:endParaRPr lang="ru-RU" sz="1600" dirty="0">
            <a:solidFill>
              <a:schemeClr val="tx1"/>
            </a:solidFill>
            <a:latin typeface="Bookman Old Style" panose="02050604050505020204" pitchFamily="18" charset="0"/>
          </a:endParaRPr>
        </a:p>
      </dgm:t>
    </dgm:pt>
    <dgm:pt modelId="{18487BCD-C884-4637-AA96-A5555BA41F98}" type="sibTrans" cxnId="{C7E62979-DBA3-4D43-BCE5-B18419226397}">
      <dgm:prSet/>
      <dgm:spPr/>
      <dgm:t>
        <a:bodyPr/>
        <a:lstStyle/>
        <a:p>
          <a:endParaRPr lang="ru-RU"/>
        </a:p>
      </dgm:t>
    </dgm:pt>
    <dgm:pt modelId="{3BF5D3E5-56C0-4EBD-93A0-DFA596C0FE7E}" type="parTrans" cxnId="{C7E62979-DBA3-4D43-BCE5-B18419226397}">
      <dgm:prSet/>
      <dgm:spPr/>
      <dgm:t>
        <a:bodyPr/>
        <a:lstStyle/>
        <a:p>
          <a:endParaRPr lang="ru-RU"/>
        </a:p>
      </dgm:t>
    </dgm:pt>
    <dgm:pt modelId="{5BF3618C-30F6-44A3-B3C7-9FED06B82C3C}" type="pres">
      <dgm:prSet presAssocID="{CE47206D-D098-43FD-83EE-C52C638C5DE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5E6D7DB-E4C3-45C0-86DB-885264D5B45A}" type="pres">
      <dgm:prSet presAssocID="{CE47206D-D098-43FD-83EE-C52C638C5DE1}" presName="Name1" presStyleCnt="0"/>
      <dgm:spPr/>
    </dgm:pt>
    <dgm:pt modelId="{E0485B43-214C-41D2-9D16-120EBB1DC648}" type="pres">
      <dgm:prSet presAssocID="{CE47206D-D098-43FD-83EE-C52C638C5DE1}" presName="cycle" presStyleCnt="0"/>
      <dgm:spPr/>
    </dgm:pt>
    <dgm:pt modelId="{1FE11BC7-724D-4C25-BCBC-560342822C4B}" type="pres">
      <dgm:prSet presAssocID="{CE47206D-D098-43FD-83EE-C52C638C5DE1}" presName="srcNode" presStyleLbl="node1" presStyleIdx="0" presStyleCnt="6"/>
      <dgm:spPr/>
    </dgm:pt>
    <dgm:pt modelId="{7B7E507E-BA5A-4115-B8AA-6AB147DA5E5F}" type="pres">
      <dgm:prSet presAssocID="{CE47206D-D098-43FD-83EE-C52C638C5DE1}" presName="conn" presStyleLbl="parChTrans1D2" presStyleIdx="0" presStyleCnt="1"/>
      <dgm:spPr/>
      <dgm:t>
        <a:bodyPr/>
        <a:lstStyle/>
        <a:p>
          <a:endParaRPr lang="ru-RU"/>
        </a:p>
      </dgm:t>
    </dgm:pt>
    <dgm:pt modelId="{D4A2E7F8-1F1A-44AB-AD0D-5058A4BD6AC4}" type="pres">
      <dgm:prSet presAssocID="{CE47206D-D098-43FD-83EE-C52C638C5DE1}" presName="extraNode" presStyleLbl="node1" presStyleIdx="0" presStyleCnt="6"/>
      <dgm:spPr/>
    </dgm:pt>
    <dgm:pt modelId="{CB4F4357-F796-4B29-B3CD-CF5C6A94DCF6}" type="pres">
      <dgm:prSet presAssocID="{CE47206D-D098-43FD-83EE-C52C638C5DE1}" presName="dstNode" presStyleLbl="node1" presStyleIdx="0" presStyleCnt="6"/>
      <dgm:spPr/>
    </dgm:pt>
    <dgm:pt modelId="{A5B6C360-A7B0-4697-9A61-025737D5E59B}" type="pres">
      <dgm:prSet presAssocID="{F6DA74CB-FB73-42FB-88E4-59A3CFD25CAC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FA530-7B7D-4B73-8E5E-6F663BD12248}" type="pres">
      <dgm:prSet presAssocID="{F6DA74CB-FB73-42FB-88E4-59A3CFD25CAC}" presName="accent_1" presStyleCnt="0"/>
      <dgm:spPr/>
    </dgm:pt>
    <dgm:pt modelId="{D6AD7011-2F80-484E-A080-A1A48A8E5EF7}" type="pres">
      <dgm:prSet presAssocID="{F6DA74CB-FB73-42FB-88E4-59A3CFD25CAC}" presName="accentRepeatNode" presStyleLbl="solidFgAcc1" presStyleIdx="0" presStyleCnt="6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B9BBD8B4-C41E-4A8F-B1C6-A6C7578E0EF0}" type="pres">
      <dgm:prSet presAssocID="{34A2FECC-48B5-487D-8684-BEE0FF2AA0B0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E67F5-E66D-4FBD-9E39-7709DA72660D}" type="pres">
      <dgm:prSet presAssocID="{34A2FECC-48B5-487D-8684-BEE0FF2AA0B0}" presName="accent_2" presStyleCnt="0"/>
      <dgm:spPr/>
    </dgm:pt>
    <dgm:pt modelId="{F72902CA-CBF0-479E-8684-859427322ECA}" type="pres">
      <dgm:prSet presAssocID="{34A2FECC-48B5-487D-8684-BEE0FF2AA0B0}" presName="accentRepeatNode" presStyleLbl="solidFgAcc1" presStyleIdx="1" presStyleCnt="6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19AF862E-5700-4BFC-8BD1-41B263AD259A}" type="pres">
      <dgm:prSet presAssocID="{1360E826-9EA1-4EB1-A22F-CED220215DEB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3A194-DD2C-4D3C-B5AE-7A45B78CDCD1}" type="pres">
      <dgm:prSet presAssocID="{1360E826-9EA1-4EB1-A22F-CED220215DEB}" presName="accent_3" presStyleCnt="0"/>
      <dgm:spPr/>
    </dgm:pt>
    <dgm:pt modelId="{9879D75F-1E67-4578-95A8-D1205EEAD29F}" type="pres">
      <dgm:prSet presAssocID="{1360E826-9EA1-4EB1-A22F-CED220215DEB}" presName="accentRepeatNode" presStyleLbl="solidFgAcc1" presStyleIdx="2" presStyleCnt="6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84C50D88-1E6F-4F30-8718-C113CA0943CF}" type="pres">
      <dgm:prSet presAssocID="{67CF7FCF-0C0C-4FD4-B79F-38EAAC49696D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F91A3-F493-4371-957F-394644C15EFD}" type="pres">
      <dgm:prSet presAssocID="{67CF7FCF-0C0C-4FD4-B79F-38EAAC49696D}" presName="accent_4" presStyleCnt="0"/>
      <dgm:spPr/>
    </dgm:pt>
    <dgm:pt modelId="{A7F9EC5C-DB8B-450E-91CD-7D4E7F6804D6}" type="pres">
      <dgm:prSet presAssocID="{67CF7FCF-0C0C-4FD4-B79F-38EAAC49696D}" presName="accentRepeatNode" presStyleLbl="solidFgAcc1" presStyleIdx="3" presStyleCnt="6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D0DC003B-417A-4DA8-A485-9C2E4029C1F4}" type="pres">
      <dgm:prSet presAssocID="{DD7FBEEC-F9E3-4A9A-89CA-064906F2D45C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76506-704C-40FB-AC43-C89442C6691E}" type="pres">
      <dgm:prSet presAssocID="{DD7FBEEC-F9E3-4A9A-89CA-064906F2D45C}" presName="accent_5" presStyleCnt="0"/>
      <dgm:spPr/>
    </dgm:pt>
    <dgm:pt modelId="{1A330806-5E0F-46B1-BBD0-39466A3C9765}" type="pres">
      <dgm:prSet presAssocID="{DD7FBEEC-F9E3-4A9A-89CA-064906F2D45C}" presName="accentRepeatNode" presStyleLbl="solidFgAcc1" presStyleIdx="4" presStyleCnt="6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003DF5C7-0EA7-4FC8-B304-9E7BE47103FC}" type="pres">
      <dgm:prSet presAssocID="{17FF5947-F44B-451F-A998-AC185608B8AE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E5195-2944-439A-B71B-0FAABF66D69F}" type="pres">
      <dgm:prSet presAssocID="{17FF5947-F44B-451F-A998-AC185608B8AE}" presName="accent_6" presStyleCnt="0"/>
      <dgm:spPr/>
    </dgm:pt>
    <dgm:pt modelId="{8148DD13-CA27-4771-A065-7B532D9E152C}" type="pres">
      <dgm:prSet presAssocID="{17FF5947-F44B-451F-A998-AC185608B8AE}" presName="accentRepeatNode" presStyleLbl="solidFgAcc1" presStyleIdx="5" presStyleCnt="6"/>
      <dgm:spPr>
        <a:ln w="19050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BFE81BE4-2FA2-4506-9F4F-9211D1633F67}" type="presOf" srcId="{CE47206D-D098-43FD-83EE-C52C638C5DE1}" destId="{5BF3618C-30F6-44A3-B3C7-9FED06B82C3C}" srcOrd="0" destOrd="0" presId="urn:microsoft.com/office/officeart/2008/layout/VerticalCurvedList"/>
    <dgm:cxn modelId="{4D3CC688-E3CE-4D3D-80A6-D6478774A0FD}" srcId="{CE47206D-D098-43FD-83EE-C52C638C5DE1}" destId="{67CF7FCF-0C0C-4FD4-B79F-38EAAC49696D}" srcOrd="3" destOrd="0" parTransId="{E8655FEB-DB5E-4FFC-B601-AD881CB93B26}" sibTransId="{EF4D0053-25CE-4F7A-89A7-D5CB5FFDF6F9}"/>
    <dgm:cxn modelId="{305DFEE5-526F-4168-9A1E-C8813201D8CA}" srcId="{CE47206D-D098-43FD-83EE-C52C638C5DE1}" destId="{DD7FBEEC-F9E3-4A9A-89CA-064906F2D45C}" srcOrd="4" destOrd="0" parTransId="{EDAAF896-922A-4C51-AEA8-DB2722D296E3}" sibTransId="{F9D5B38E-7ACC-41B3-9649-2355BF62D01D}"/>
    <dgm:cxn modelId="{C7E62979-DBA3-4D43-BCE5-B18419226397}" srcId="{CE47206D-D098-43FD-83EE-C52C638C5DE1}" destId="{17FF5947-F44B-451F-A998-AC185608B8AE}" srcOrd="5" destOrd="0" parTransId="{3BF5D3E5-56C0-4EBD-93A0-DFA596C0FE7E}" sibTransId="{18487BCD-C884-4637-AA96-A5555BA41F98}"/>
    <dgm:cxn modelId="{BDF609DB-5673-43E6-99E7-129DD1C9CF68}" srcId="{CE47206D-D098-43FD-83EE-C52C638C5DE1}" destId="{34A2FECC-48B5-487D-8684-BEE0FF2AA0B0}" srcOrd="1" destOrd="0" parTransId="{E6D3D941-A8C9-4DF3-A688-7F194BA95D14}" sibTransId="{9282D687-349B-4DF0-8E6F-1DFFCFC0901E}"/>
    <dgm:cxn modelId="{1F8BA04B-BD09-450A-8FB3-0E4513EEC224}" type="presOf" srcId="{34A2FECC-48B5-487D-8684-BEE0FF2AA0B0}" destId="{B9BBD8B4-C41E-4A8F-B1C6-A6C7578E0EF0}" srcOrd="0" destOrd="0" presId="urn:microsoft.com/office/officeart/2008/layout/VerticalCurvedList"/>
    <dgm:cxn modelId="{0BBCC765-130D-4A39-A2BD-49F110E8F4A3}" srcId="{CE47206D-D098-43FD-83EE-C52C638C5DE1}" destId="{1360E826-9EA1-4EB1-A22F-CED220215DEB}" srcOrd="2" destOrd="0" parTransId="{3849BB81-FAE7-423A-8F3F-C80A73D2EC3C}" sibTransId="{EF7406B1-6F1D-4CA3-9D56-7D6A1778521C}"/>
    <dgm:cxn modelId="{6B8043CB-777D-4DCD-A898-D387FA9F4A22}" type="presOf" srcId="{DD7FBEEC-F9E3-4A9A-89CA-064906F2D45C}" destId="{D0DC003B-417A-4DA8-A485-9C2E4029C1F4}" srcOrd="0" destOrd="0" presId="urn:microsoft.com/office/officeart/2008/layout/VerticalCurvedList"/>
    <dgm:cxn modelId="{B9AB282E-70ED-415E-A1C8-61CBB7123AD6}" type="presOf" srcId="{699C674A-0692-4E75-8D07-DB7D2D7693F9}" destId="{7B7E507E-BA5A-4115-B8AA-6AB147DA5E5F}" srcOrd="0" destOrd="0" presId="urn:microsoft.com/office/officeart/2008/layout/VerticalCurvedList"/>
    <dgm:cxn modelId="{CA8B7E35-548B-485F-8060-63F9E6C70AC4}" srcId="{CE47206D-D098-43FD-83EE-C52C638C5DE1}" destId="{F6DA74CB-FB73-42FB-88E4-59A3CFD25CAC}" srcOrd="0" destOrd="0" parTransId="{00659F3A-3911-4028-B3AD-690114AAA2D9}" sibTransId="{699C674A-0692-4E75-8D07-DB7D2D7693F9}"/>
    <dgm:cxn modelId="{8724A7B8-2D09-44D4-A451-DD16C5536535}" type="presOf" srcId="{1360E826-9EA1-4EB1-A22F-CED220215DEB}" destId="{19AF862E-5700-4BFC-8BD1-41B263AD259A}" srcOrd="0" destOrd="0" presId="urn:microsoft.com/office/officeart/2008/layout/VerticalCurvedList"/>
    <dgm:cxn modelId="{F3C8CA7A-BD5B-457B-A5BF-DBC243D6158A}" type="presOf" srcId="{F6DA74CB-FB73-42FB-88E4-59A3CFD25CAC}" destId="{A5B6C360-A7B0-4697-9A61-025737D5E59B}" srcOrd="0" destOrd="0" presId="urn:microsoft.com/office/officeart/2008/layout/VerticalCurvedList"/>
    <dgm:cxn modelId="{F37CA407-2FDD-423D-899E-6BCB92AAA9FF}" type="presOf" srcId="{17FF5947-F44B-451F-A998-AC185608B8AE}" destId="{003DF5C7-0EA7-4FC8-B304-9E7BE47103FC}" srcOrd="0" destOrd="0" presId="urn:microsoft.com/office/officeart/2008/layout/VerticalCurvedList"/>
    <dgm:cxn modelId="{A6FCBCDB-0639-4D0F-85C7-2AB0C1122FC4}" type="presOf" srcId="{67CF7FCF-0C0C-4FD4-B79F-38EAAC49696D}" destId="{84C50D88-1E6F-4F30-8718-C113CA0943CF}" srcOrd="0" destOrd="0" presId="urn:microsoft.com/office/officeart/2008/layout/VerticalCurvedList"/>
    <dgm:cxn modelId="{FCCD0E15-7AEA-47D9-8B94-B7820B478B05}" type="presParOf" srcId="{5BF3618C-30F6-44A3-B3C7-9FED06B82C3C}" destId="{55E6D7DB-E4C3-45C0-86DB-885264D5B45A}" srcOrd="0" destOrd="0" presId="urn:microsoft.com/office/officeart/2008/layout/VerticalCurvedList"/>
    <dgm:cxn modelId="{A2EB4E89-ABE7-4B6D-9766-839AE58BBD8A}" type="presParOf" srcId="{55E6D7DB-E4C3-45C0-86DB-885264D5B45A}" destId="{E0485B43-214C-41D2-9D16-120EBB1DC648}" srcOrd="0" destOrd="0" presId="urn:microsoft.com/office/officeart/2008/layout/VerticalCurvedList"/>
    <dgm:cxn modelId="{41B6556A-0557-41AB-BE0A-19AF19BA6A26}" type="presParOf" srcId="{E0485B43-214C-41D2-9D16-120EBB1DC648}" destId="{1FE11BC7-724D-4C25-BCBC-560342822C4B}" srcOrd="0" destOrd="0" presId="urn:microsoft.com/office/officeart/2008/layout/VerticalCurvedList"/>
    <dgm:cxn modelId="{11216237-3A26-406B-8E21-398BFAB75516}" type="presParOf" srcId="{E0485B43-214C-41D2-9D16-120EBB1DC648}" destId="{7B7E507E-BA5A-4115-B8AA-6AB147DA5E5F}" srcOrd="1" destOrd="0" presId="urn:microsoft.com/office/officeart/2008/layout/VerticalCurvedList"/>
    <dgm:cxn modelId="{59F34F2D-98F6-41DD-95D2-83FAA19FC43A}" type="presParOf" srcId="{E0485B43-214C-41D2-9D16-120EBB1DC648}" destId="{D4A2E7F8-1F1A-44AB-AD0D-5058A4BD6AC4}" srcOrd="2" destOrd="0" presId="urn:microsoft.com/office/officeart/2008/layout/VerticalCurvedList"/>
    <dgm:cxn modelId="{36FFE107-1876-4847-AF81-40ED8457F69A}" type="presParOf" srcId="{E0485B43-214C-41D2-9D16-120EBB1DC648}" destId="{CB4F4357-F796-4B29-B3CD-CF5C6A94DCF6}" srcOrd="3" destOrd="0" presId="urn:microsoft.com/office/officeart/2008/layout/VerticalCurvedList"/>
    <dgm:cxn modelId="{8A9D345E-66F1-4EF7-BF49-8CB7195C8B93}" type="presParOf" srcId="{55E6D7DB-E4C3-45C0-86DB-885264D5B45A}" destId="{A5B6C360-A7B0-4697-9A61-025737D5E59B}" srcOrd="1" destOrd="0" presId="urn:microsoft.com/office/officeart/2008/layout/VerticalCurvedList"/>
    <dgm:cxn modelId="{90E67358-3DDE-45D4-A961-ECBF2658BDA7}" type="presParOf" srcId="{55E6D7DB-E4C3-45C0-86DB-885264D5B45A}" destId="{A4BFA530-7B7D-4B73-8E5E-6F663BD12248}" srcOrd="2" destOrd="0" presId="urn:microsoft.com/office/officeart/2008/layout/VerticalCurvedList"/>
    <dgm:cxn modelId="{94142F09-DC0E-4AA3-AC43-199880959869}" type="presParOf" srcId="{A4BFA530-7B7D-4B73-8E5E-6F663BD12248}" destId="{D6AD7011-2F80-484E-A080-A1A48A8E5EF7}" srcOrd="0" destOrd="0" presId="urn:microsoft.com/office/officeart/2008/layout/VerticalCurvedList"/>
    <dgm:cxn modelId="{50026863-A7A3-4EF9-9CCF-F4C022E51A64}" type="presParOf" srcId="{55E6D7DB-E4C3-45C0-86DB-885264D5B45A}" destId="{B9BBD8B4-C41E-4A8F-B1C6-A6C7578E0EF0}" srcOrd="3" destOrd="0" presId="urn:microsoft.com/office/officeart/2008/layout/VerticalCurvedList"/>
    <dgm:cxn modelId="{A2CB7423-7D2B-4328-A5E4-384FB2EE935D}" type="presParOf" srcId="{55E6D7DB-E4C3-45C0-86DB-885264D5B45A}" destId="{04FE67F5-E66D-4FBD-9E39-7709DA72660D}" srcOrd="4" destOrd="0" presId="urn:microsoft.com/office/officeart/2008/layout/VerticalCurvedList"/>
    <dgm:cxn modelId="{8AD8D46F-B6CC-469A-8EA7-B46594817738}" type="presParOf" srcId="{04FE67F5-E66D-4FBD-9E39-7709DA72660D}" destId="{F72902CA-CBF0-479E-8684-859427322ECA}" srcOrd="0" destOrd="0" presId="urn:microsoft.com/office/officeart/2008/layout/VerticalCurvedList"/>
    <dgm:cxn modelId="{A942C5F7-6234-4499-82E5-D5D768B21307}" type="presParOf" srcId="{55E6D7DB-E4C3-45C0-86DB-885264D5B45A}" destId="{19AF862E-5700-4BFC-8BD1-41B263AD259A}" srcOrd="5" destOrd="0" presId="urn:microsoft.com/office/officeart/2008/layout/VerticalCurvedList"/>
    <dgm:cxn modelId="{AD31D1D6-0220-4435-A1DA-D36F0970CEA1}" type="presParOf" srcId="{55E6D7DB-E4C3-45C0-86DB-885264D5B45A}" destId="{C1C3A194-DD2C-4D3C-B5AE-7A45B78CDCD1}" srcOrd="6" destOrd="0" presId="urn:microsoft.com/office/officeart/2008/layout/VerticalCurvedList"/>
    <dgm:cxn modelId="{73CFA2FB-6907-4AB4-84F9-59EB1D8E6CB2}" type="presParOf" srcId="{C1C3A194-DD2C-4D3C-B5AE-7A45B78CDCD1}" destId="{9879D75F-1E67-4578-95A8-D1205EEAD29F}" srcOrd="0" destOrd="0" presId="urn:microsoft.com/office/officeart/2008/layout/VerticalCurvedList"/>
    <dgm:cxn modelId="{5CC4AE2F-F3EF-437B-B6A2-580064F4B43A}" type="presParOf" srcId="{55E6D7DB-E4C3-45C0-86DB-885264D5B45A}" destId="{84C50D88-1E6F-4F30-8718-C113CA0943CF}" srcOrd="7" destOrd="0" presId="urn:microsoft.com/office/officeart/2008/layout/VerticalCurvedList"/>
    <dgm:cxn modelId="{51C954F9-E2B6-43E3-AE27-979D0CD05998}" type="presParOf" srcId="{55E6D7DB-E4C3-45C0-86DB-885264D5B45A}" destId="{9ADF91A3-F493-4371-957F-394644C15EFD}" srcOrd="8" destOrd="0" presId="urn:microsoft.com/office/officeart/2008/layout/VerticalCurvedList"/>
    <dgm:cxn modelId="{944C4731-B822-43B6-ADB5-A70E654CEAA3}" type="presParOf" srcId="{9ADF91A3-F493-4371-957F-394644C15EFD}" destId="{A7F9EC5C-DB8B-450E-91CD-7D4E7F6804D6}" srcOrd="0" destOrd="0" presId="urn:microsoft.com/office/officeart/2008/layout/VerticalCurvedList"/>
    <dgm:cxn modelId="{FB1B93BB-AFEA-4944-8247-34BFF1A8AE21}" type="presParOf" srcId="{55E6D7DB-E4C3-45C0-86DB-885264D5B45A}" destId="{D0DC003B-417A-4DA8-A485-9C2E4029C1F4}" srcOrd="9" destOrd="0" presId="urn:microsoft.com/office/officeart/2008/layout/VerticalCurvedList"/>
    <dgm:cxn modelId="{4F92ABD6-3846-4980-B13C-5DEB72FE46D4}" type="presParOf" srcId="{55E6D7DB-E4C3-45C0-86DB-885264D5B45A}" destId="{47076506-704C-40FB-AC43-C89442C6691E}" srcOrd="10" destOrd="0" presId="urn:microsoft.com/office/officeart/2008/layout/VerticalCurvedList"/>
    <dgm:cxn modelId="{56CFB869-F5AA-47D8-825B-48817FD931EA}" type="presParOf" srcId="{47076506-704C-40FB-AC43-C89442C6691E}" destId="{1A330806-5E0F-46B1-BBD0-39466A3C9765}" srcOrd="0" destOrd="0" presId="urn:microsoft.com/office/officeart/2008/layout/VerticalCurvedList"/>
    <dgm:cxn modelId="{1DF1AA1B-9402-499A-B64C-6B10AC9907B4}" type="presParOf" srcId="{55E6D7DB-E4C3-45C0-86DB-885264D5B45A}" destId="{003DF5C7-0EA7-4FC8-B304-9E7BE47103FC}" srcOrd="11" destOrd="0" presId="urn:microsoft.com/office/officeart/2008/layout/VerticalCurvedList"/>
    <dgm:cxn modelId="{21B97C5A-B94D-4A69-90D7-C2EB0EB5BA96}" type="presParOf" srcId="{55E6D7DB-E4C3-45C0-86DB-885264D5B45A}" destId="{7B3E5195-2944-439A-B71B-0FAABF66D69F}" srcOrd="12" destOrd="0" presId="urn:microsoft.com/office/officeart/2008/layout/VerticalCurvedList"/>
    <dgm:cxn modelId="{40E55BBE-5CF7-4948-9981-16FEA8F5F6CA}" type="presParOf" srcId="{7B3E5195-2944-439A-B71B-0FAABF66D69F}" destId="{8148DD13-CA27-4771-A065-7B532D9E152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80D2F-FCF2-4A0B-9FA7-0956962ADEB6}">
      <dsp:nvSpPr>
        <dsp:cNvPr id="0" name=""/>
        <dsp:cNvSpPr/>
      </dsp:nvSpPr>
      <dsp:spPr>
        <a:xfrm>
          <a:off x="3023995" y="1728175"/>
          <a:ext cx="2667953" cy="2616054"/>
        </a:xfrm>
        <a:prstGeom prst="ellipse">
          <a:avLst/>
        </a:prstGeom>
        <a:gradFill rotWithShape="1">
          <a:gsLst>
            <a:gs pos="0">
              <a:schemeClr val="accent2">
                <a:tint val="0"/>
              </a:schemeClr>
            </a:gs>
            <a:gs pos="44000">
              <a:schemeClr val="accent2">
                <a:tint val="60000"/>
                <a:satMod val="120000"/>
              </a:schemeClr>
            </a:gs>
            <a:gs pos="100000">
              <a:schemeClr val="accent2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2">
              <a:lumMod val="50000"/>
            </a:schemeClr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pc="-90" baseline="0" dirty="0" smtClean="0">
              <a:latin typeface="Bookman Old Style" pitchFamily="18" charset="0"/>
            </a:rPr>
            <a:t>Государственная служба</a:t>
          </a:r>
          <a:endParaRPr lang="ru-RU" sz="1800" kern="1200" spc="-90" baseline="0" dirty="0">
            <a:latin typeface="Bookman Old Style" pitchFamily="18" charset="0"/>
          </a:endParaRPr>
        </a:p>
      </dsp:txBody>
      <dsp:txXfrm>
        <a:off x="3414708" y="2111287"/>
        <a:ext cx="1886527" cy="1849830"/>
      </dsp:txXfrm>
    </dsp:sp>
    <dsp:sp modelId="{960DB387-A400-40B6-9C6A-F3EF3F1BDE08}">
      <dsp:nvSpPr>
        <dsp:cNvPr id="0" name=""/>
        <dsp:cNvSpPr/>
      </dsp:nvSpPr>
      <dsp:spPr>
        <a:xfrm rot="10831456">
          <a:off x="1361088" y="2886234"/>
          <a:ext cx="1700673" cy="58050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6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92877A-5BFF-4943-9C90-5F1E5E1FAEEE}">
      <dsp:nvSpPr>
        <dsp:cNvPr id="0" name=""/>
        <dsp:cNvSpPr/>
      </dsp:nvSpPr>
      <dsp:spPr>
        <a:xfrm>
          <a:off x="0" y="2232180"/>
          <a:ext cx="2448950" cy="1550699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85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Bookman Old Style" pitchFamily="18" charset="0"/>
            </a:rPr>
            <a:t>государственная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Bookman Old Style" pitchFamily="18" charset="0"/>
            </a:rPr>
            <a:t>служба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Bookman Old Style" pitchFamily="18" charset="0"/>
            </a:rPr>
            <a:t>иных видов </a:t>
          </a:r>
        </a:p>
      </dsp:txBody>
      <dsp:txXfrm>
        <a:off x="45418" y="2277598"/>
        <a:ext cx="2358114" cy="1459863"/>
      </dsp:txXfrm>
    </dsp:sp>
    <dsp:sp modelId="{C51C680E-573D-403C-9493-61ED64A783A2}">
      <dsp:nvSpPr>
        <dsp:cNvPr id="0" name=""/>
        <dsp:cNvSpPr/>
      </dsp:nvSpPr>
      <dsp:spPr>
        <a:xfrm rot="16199949">
          <a:off x="3852635" y="984113"/>
          <a:ext cx="1037979" cy="58050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solidFill>
            <a:srgbClr val="FF0000"/>
          </a:solidFill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6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2AEF843-C3D7-408D-B3D7-681D3DEACE90}">
      <dsp:nvSpPr>
        <dsp:cNvPr id="0" name=""/>
        <dsp:cNvSpPr/>
      </dsp:nvSpPr>
      <dsp:spPr>
        <a:xfrm>
          <a:off x="3024335" y="-144086"/>
          <a:ext cx="2667201" cy="1547742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19050" cap="flat" cmpd="sng" algn="ctr">
          <a:solidFill>
            <a:srgbClr val="FF0000"/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Bookman Old Style" pitchFamily="18" charset="0"/>
            </a:rPr>
            <a:t>государственная гражданская служба (ГГС)</a:t>
          </a:r>
          <a:endParaRPr lang="ru-RU" sz="1600" b="1" kern="1200" dirty="0">
            <a:latin typeface="Bookman Old Style" pitchFamily="18" charset="0"/>
          </a:endParaRPr>
        </a:p>
      </dsp:txBody>
      <dsp:txXfrm>
        <a:off x="3069667" y="-98754"/>
        <a:ext cx="2576537" cy="1457078"/>
      </dsp:txXfrm>
    </dsp:sp>
    <dsp:sp modelId="{E867CBFA-495F-4AB5-91AF-6087CFF02FA5}">
      <dsp:nvSpPr>
        <dsp:cNvPr id="0" name=""/>
        <dsp:cNvSpPr/>
      </dsp:nvSpPr>
      <dsp:spPr>
        <a:xfrm rot="21567018">
          <a:off x="5643057" y="2816042"/>
          <a:ext cx="1695132" cy="58050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6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2C0C3C2-E3DC-4F7F-8A71-6CADE6804689}">
      <dsp:nvSpPr>
        <dsp:cNvPr id="0" name=""/>
        <dsp:cNvSpPr/>
      </dsp:nvSpPr>
      <dsp:spPr>
        <a:xfrm>
          <a:off x="6330228" y="2232184"/>
          <a:ext cx="2310731" cy="154802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Bookman Old Style" pitchFamily="18" charset="0"/>
            </a:rPr>
            <a:t>военная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Bookman Old Style" pitchFamily="18" charset="0"/>
            </a:rPr>
            <a:t>служба </a:t>
          </a:r>
        </a:p>
      </dsp:txBody>
      <dsp:txXfrm>
        <a:off x="6375568" y="2277524"/>
        <a:ext cx="2220051" cy="14573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F72C0-6F8D-4174-BDC8-AE9D11F6EF14}">
      <dsp:nvSpPr>
        <dsp:cNvPr id="0" name=""/>
        <dsp:cNvSpPr/>
      </dsp:nvSpPr>
      <dsp:spPr>
        <a:xfrm>
          <a:off x="1441285" y="741487"/>
          <a:ext cx="2699245" cy="4096694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 w="9525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Bookman Old Style" pitchFamily="18" charset="0"/>
            </a:rPr>
            <a:t>Федеральный государственный служащий - гражданин, осуществляющий профессиональную служебную деятельность на должности федеральной ГГС и получающий денежное содержание (вознаграждение) за счет средств федерального бюджета</a:t>
          </a:r>
          <a:endParaRPr lang="ru-RU" sz="1600" kern="1200" dirty="0">
            <a:latin typeface="Bookman Old Style" pitchFamily="18" charset="0"/>
          </a:endParaRPr>
        </a:p>
      </dsp:txBody>
      <dsp:txXfrm>
        <a:off x="1873164" y="741487"/>
        <a:ext cx="2267365" cy="4096694"/>
      </dsp:txXfrm>
    </dsp:sp>
    <dsp:sp modelId="{9C1D4149-D67B-4D3E-8C6D-AEC89E96C8A6}">
      <dsp:nvSpPr>
        <dsp:cNvPr id="0" name=""/>
        <dsp:cNvSpPr/>
      </dsp:nvSpPr>
      <dsp:spPr>
        <a:xfrm>
          <a:off x="1687" y="21688"/>
          <a:ext cx="1799496" cy="1799496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1905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Bookman Old Style" pitchFamily="18" charset="0"/>
            </a:rPr>
            <a:t>Российская Федерация</a:t>
          </a:r>
          <a:endParaRPr lang="ru-RU" sz="1700" kern="1200" dirty="0">
            <a:latin typeface="Bookman Old Style" pitchFamily="18" charset="0"/>
          </a:endParaRPr>
        </a:p>
      </dsp:txBody>
      <dsp:txXfrm>
        <a:off x="265217" y="285218"/>
        <a:ext cx="1272436" cy="1272436"/>
      </dsp:txXfrm>
    </dsp:sp>
    <dsp:sp modelId="{0ECF540F-739F-49E8-BB11-EA06D9F59A08}">
      <dsp:nvSpPr>
        <dsp:cNvPr id="0" name=""/>
        <dsp:cNvSpPr/>
      </dsp:nvSpPr>
      <dsp:spPr>
        <a:xfrm>
          <a:off x="5940027" y="741487"/>
          <a:ext cx="2699245" cy="4133368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solidFill>
            <a:srgbClr val="002060"/>
          </a:solidFill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5">
              <a:shade val="25000"/>
              <a:satMod val="18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688975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50" kern="1200" dirty="0" smtClean="0">
              <a:latin typeface="Bookman Old Style" pitchFamily="18" charset="0"/>
            </a:rPr>
            <a:t>Государственный гражданский служащий субъекта РФ</a:t>
          </a:r>
          <a:r>
            <a:rPr lang="en-US" sz="1550" kern="1200" dirty="0" smtClean="0">
              <a:latin typeface="Bookman Old Style" pitchFamily="18" charset="0"/>
            </a:rPr>
            <a:t> </a:t>
          </a:r>
          <a:r>
            <a:rPr lang="ru-RU" sz="1550" kern="1200" dirty="0" smtClean="0">
              <a:latin typeface="Bookman Old Style" pitchFamily="18" charset="0"/>
            </a:rPr>
            <a:t>- гражданин, осуществляющий профессиональную служебную деятельность на должности ГГС  субъекта РФ и получающий денежное содержание (вознаграждение) за счет средств бюджета соответствующего субъекта РФ</a:t>
          </a:r>
          <a:endParaRPr lang="ru-RU" sz="1550" kern="1200" dirty="0">
            <a:latin typeface="Bookman Old Style" pitchFamily="18" charset="0"/>
          </a:endParaRPr>
        </a:p>
      </dsp:txBody>
      <dsp:txXfrm>
        <a:off x="6371906" y="741487"/>
        <a:ext cx="2267365" cy="4133368"/>
      </dsp:txXfrm>
    </dsp:sp>
    <dsp:sp modelId="{9D901430-FB1A-45F1-8A6D-8DA70B6FAC06}">
      <dsp:nvSpPr>
        <dsp:cNvPr id="0" name=""/>
        <dsp:cNvSpPr/>
      </dsp:nvSpPr>
      <dsp:spPr>
        <a:xfrm>
          <a:off x="4500429" y="21688"/>
          <a:ext cx="1799496" cy="1799496"/>
        </a:xfrm>
        <a:prstGeom prst="ellipse">
          <a:avLst/>
        </a:prstGeom>
        <a:solidFill>
          <a:schemeClr val="accent2"/>
        </a:solidFill>
        <a:ln w="9525" cap="flat" cmpd="sng" algn="ctr">
          <a:solidFill>
            <a:srgbClr val="002060"/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Bookman Old Style" pitchFamily="18" charset="0"/>
            </a:rPr>
            <a:t>Субъект РФ</a:t>
          </a:r>
          <a:endParaRPr lang="ru-RU" sz="1700" kern="1200" dirty="0">
            <a:latin typeface="Bookman Old Style" pitchFamily="18" charset="0"/>
          </a:endParaRPr>
        </a:p>
      </dsp:txBody>
      <dsp:txXfrm>
        <a:off x="4763959" y="285218"/>
        <a:ext cx="1272436" cy="12724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DF0FCD-8C8A-432B-B7B5-C7D76B229FA3}">
      <dsp:nvSpPr>
        <dsp:cNvPr id="0" name=""/>
        <dsp:cNvSpPr/>
      </dsp:nvSpPr>
      <dsp:spPr>
        <a:xfrm>
          <a:off x="1721" y="256660"/>
          <a:ext cx="2832314" cy="576000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9525" cap="flat" cmpd="sng" algn="ctr">
          <a:solidFill>
            <a:schemeClr val="accent2">
              <a:lumMod val="5000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 prst="softRound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rPr>
            <a:t>На категории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Bookman Old Style" pitchFamily="18" charset="0"/>
          </a:endParaRPr>
        </a:p>
      </dsp:txBody>
      <dsp:txXfrm>
        <a:off x="1721" y="256660"/>
        <a:ext cx="2832314" cy="576000"/>
      </dsp:txXfrm>
    </dsp:sp>
    <dsp:sp modelId="{20DD36FA-9EC5-47B0-8704-F6409B2116BB}">
      <dsp:nvSpPr>
        <dsp:cNvPr id="0" name=""/>
        <dsp:cNvSpPr/>
      </dsp:nvSpPr>
      <dsp:spPr>
        <a:xfrm>
          <a:off x="50946" y="864099"/>
          <a:ext cx="2777132" cy="344718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rPr>
            <a:t>Руководители</a:t>
          </a:r>
          <a:endParaRPr lang="ru-RU" sz="2000" b="0" kern="1200" dirty="0">
            <a:solidFill>
              <a:schemeClr val="accent2">
                <a:lumMod val="75000"/>
              </a:schemeClr>
            </a:solidFill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rPr>
            <a:t>Помощники (советники)</a:t>
          </a:r>
          <a:endParaRPr lang="ru-RU" sz="2000" b="0" kern="1200" dirty="0">
            <a:solidFill>
              <a:schemeClr val="accent2">
                <a:lumMod val="75000"/>
              </a:schemeClr>
            </a:solidFill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rPr>
            <a:t>Специалисты </a:t>
          </a:r>
          <a:endParaRPr lang="ru-RU" sz="2000" b="0" kern="1200" dirty="0">
            <a:solidFill>
              <a:schemeClr val="accent2">
                <a:lumMod val="75000"/>
              </a:schemeClr>
            </a:solidFill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rPr>
            <a:t>Обеспечивающие специалисты</a:t>
          </a:r>
          <a:endParaRPr lang="ru-RU" sz="2000" b="0" kern="1200" dirty="0">
            <a:solidFill>
              <a:schemeClr val="accent2">
                <a:lumMod val="75000"/>
              </a:schemeClr>
            </a:solidFill>
            <a:latin typeface="Bookman Old Style" pitchFamily="18" charset="0"/>
          </a:endParaRPr>
        </a:p>
      </dsp:txBody>
      <dsp:txXfrm>
        <a:off x="50946" y="864099"/>
        <a:ext cx="2777132" cy="3447182"/>
      </dsp:txXfrm>
    </dsp:sp>
    <dsp:sp modelId="{72F723E9-7606-40BD-8D96-78A8131E3D94}">
      <dsp:nvSpPr>
        <dsp:cNvPr id="0" name=""/>
        <dsp:cNvSpPr/>
      </dsp:nvSpPr>
      <dsp:spPr>
        <a:xfrm>
          <a:off x="3200922" y="252288"/>
          <a:ext cx="2870111" cy="590100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8575" cap="flat" cmpd="sng" algn="ctr">
          <a:solidFill>
            <a:schemeClr val="accent4">
              <a:lumMod val="5000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rPr>
            <a:t>На группы</a:t>
          </a:r>
          <a:endParaRPr lang="ru-RU" sz="2000" b="1" kern="1200" dirty="0">
            <a:solidFill>
              <a:schemeClr val="bg2">
                <a:lumMod val="10000"/>
              </a:schemeClr>
            </a:solidFill>
            <a:latin typeface="Bookman Old Style" pitchFamily="18" charset="0"/>
          </a:endParaRPr>
        </a:p>
      </dsp:txBody>
      <dsp:txXfrm>
        <a:off x="3200922" y="252288"/>
        <a:ext cx="2870111" cy="590100"/>
      </dsp:txXfrm>
    </dsp:sp>
    <dsp:sp modelId="{045A2E43-62B4-4101-B332-D870234F91B6}">
      <dsp:nvSpPr>
        <dsp:cNvPr id="0" name=""/>
        <dsp:cNvSpPr/>
      </dsp:nvSpPr>
      <dsp:spPr>
        <a:xfrm>
          <a:off x="3219307" y="867624"/>
          <a:ext cx="2871444" cy="3447182"/>
        </a:xfrm>
        <a:prstGeom prst="rect">
          <a:avLst/>
        </a:prstGeom>
        <a:solidFill>
          <a:schemeClr val="accent4">
            <a:lumMod val="20000"/>
            <a:lumOff val="80000"/>
            <a:alpha val="90000"/>
          </a:schemeClr>
        </a:solidFill>
        <a:ln w="28575" cap="flat" cmpd="sng" algn="ctr">
          <a:solidFill>
            <a:schemeClr val="accent4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extrusionH="12700" prstMaterial="plastic">
          <a:bevelT w="50800" h="508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Bookman Old Style" pitchFamily="18" charset="0"/>
            </a:rPr>
            <a:t>Высшие должности</a:t>
          </a:r>
          <a:endParaRPr lang="ru-RU" sz="2000" b="0" kern="1200" dirty="0"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Bookman Old Style" pitchFamily="18" charset="0"/>
            </a:rPr>
            <a:t>Главные должности</a:t>
          </a:r>
          <a:endParaRPr lang="ru-RU" sz="2000" b="0" kern="1200" dirty="0"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Bookman Old Style" pitchFamily="18" charset="0"/>
            </a:rPr>
            <a:t>Ведущие должности</a:t>
          </a:r>
          <a:endParaRPr lang="ru-RU" sz="2000" b="0" kern="1200" dirty="0"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Bookman Old Style" pitchFamily="18" charset="0"/>
            </a:rPr>
            <a:t>Старшие должности</a:t>
          </a:r>
          <a:endParaRPr lang="ru-RU" sz="2000" b="0" kern="1200" dirty="0">
            <a:latin typeface="Bookman Old Style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Bookman Old Style" pitchFamily="18" charset="0"/>
            </a:rPr>
            <a:t>Младшие должности</a:t>
          </a:r>
          <a:endParaRPr lang="ru-RU" sz="2000" b="0" kern="1200" dirty="0">
            <a:latin typeface="Bookman Old Style" pitchFamily="18" charset="0"/>
          </a:endParaRPr>
        </a:p>
      </dsp:txBody>
      <dsp:txXfrm>
        <a:off x="3219307" y="867624"/>
        <a:ext cx="2871444" cy="34471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89ECD8-29FC-44BF-AE72-FB5EDC5B8E63}">
      <dsp:nvSpPr>
        <dsp:cNvPr id="0" name=""/>
        <dsp:cNvSpPr/>
      </dsp:nvSpPr>
      <dsp:spPr>
        <a:xfrm>
          <a:off x="2564486" y="1740156"/>
          <a:ext cx="3503977" cy="3503977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9525" cap="flat" cmpd="sng" algn="ctr">
          <a:solidFill>
            <a:schemeClr val="accent1">
              <a:lumMod val="50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latin typeface="Bookman Old Style" pitchFamily="18" charset="0"/>
            </a:rPr>
            <a:t>Квалификационные требования </a:t>
          </a:r>
          <a:r>
            <a:rPr lang="ru-RU" sz="1800" b="1" kern="1200" dirty="0" smtClean="0">
              <a:latin typeface="Bookman Old Style" pitchFamily="18" charset="0"/>
            </a:rPr>
            <a:t>(КТ) 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latin typeface="Bookman Old Style" pitchFamily="18" charset="0"/>
            </a:rPr>
            <a:t>к должностям ГС </a:t>
          </a:r>
        </a:p>
      </dsp:txBody>
      <dsp:txXfrm>
        <a:off x="3077632" y="2253302"/>
        <a:ext cx="2477685" cy="2477685"/>
      </dsp:txXfrm>
    </dsp:sp>
    <dsp:sp modelId="{97FF8098-7DDB-4C3E-9728-BC4BD7C98D5C}">
      <dsp:nvSpPr>
        <dsp:cNvPr id="0" name=""/>
        <dsp:cNvSpPr/>
      </dsp:nvSpPr>
      <dsp:spPr>
        <a:xfrm>
          <a:off x="2815342" y="-266690"/>
          <a:ext cx="2971425" cy="2904359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1. </a:t>
          </a:r>
          <a:r>
            <a:rPr lang="ru-RU" sz="1600" kern="1200" dirty="0" smtClean="0">
              <a:latin typeface="Bookman Old Style" pitchFamily="18" charset="0"/>
            </a:rPr>
            <a:t>К уровню профессионального </a:t>
          </a:r>
          <a:r>
            <a:rPr lang="ru-RU" sz="1600" kern="1200" dirty="0" smtClean="0">
              <a:latin typeface="Bookman Old Style" pitchFamily="18" charset="0"/>
            </a:rPr>
            <a:t>образования (при наличии соответствующего решения представителя нанимателя - к специальности, направлению подготовки)</a:t>
          </a:r>
          <a:r>
            <a:rPr lang="ru-RU" sz="1600" b="1" kern="1200" dirty="0" smtClean="0">
              <a:solidFill>
                <a:srgbClr val="FF0000"/>
              </a:solidFill>
              <a:latin typeface="Bookman Old Style" pitchFamily="18" charset="0"/>
            </a:rPr>
            <a:t>* </a:t>
          </a:r>
          <a:endParaRPr lang="ru-RU" sz="1600" b="1" kern="1200" dirty="0">
            <a:latin typeface="Bookman Old Style" pitchFamily="18" charset="0"/>
          </a:endParaRPr>
        </a:p>
      </dsp:txBody>
      <dsp:txXfrm>
        <a:off x="3250497" y="158644"/>
        <a:ext cx="2101115" cy="2053691"/>
      </dsp:txXfrm>
    </dsp:sp>
    <dsp:sp modelId="{9643AF4F-6C5F-44E9-9E72-397C17EE0D54}">
      <dsp:nvSpPr>
        <dsp:cNvPr id="0" name=""/>
        <dsp:cNvSpPr/>
      </dsp:nvSpPr>
      <dsp:spPr>
        <a:xfrm>
          <a:off x="5544622" y="3240370"/>
          <a:ext cx="2659203" cy="2661130"/>
        </a:xfrm>
        <a:prstGeom prst="ellipse">
          <a:avLst/>
        </a:prstGeom>
        <a:solidFill>
          <a:schemeClr val="accent5">
            <a:lumMod val="40000"/>
            <a:lumOff val="60000"/>
          </a:schemeClr>
        </a:solidFill>
        <a:ln w="28575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Bookman Old Style" pitchFamily="18" charset="0"/>
            </a:rPr>
            <a:t>2. К стажу ГС или </a:t>
          </a:r>
          <a:r>
            <a:rPr lang="ru-RU" sz="1600" kern="1200" dirty="0" smtClean="0">
              <a:latin typeface="Bookman Old Style" pitchFamily="18" charset="0"/>
            </a:rPr>
            <a:t>работы </a:t>
          </a:r>
          <a:r>
            <a:rPr lang="ru-RU" sz="1600" kern="1200" dirty="0" smtClean="0">
              <a:latin typeface="Bookman Old Style" pitchFamily="18" charset="0"/>
            </a:rPr>
            <a:t>по специальности, направлению подготовки</a:t>
          </a:r>
          <a:r>
            <a:rPr lang="ru-RU" sz="1800" b="1" kern="1200" dirty="0" smtClean="0">
              <a:solidFill>
                <a:srgbClr val="FF0000"/>
              </a:solidFill>
              <a:latin typeface="Bookman Old Style" pitchFamily="18" charset="0"/>
            </a:rPr>
            <a:t>** </a:t>
          </a:r>
          <a:endParaRPr lang="ru-RU" sz="1800" b="1" kern="1200" dirty="0">
            <a:solidFill>
              <a:srgbClr val="FF0000"/>
            </a:solidFill>
            <a:latin typeface="Bookman Old Style" pitchFamily="18" charset="0"/>
          </a:endParaRPr>
        </a:p>
      </dsp:txBody>
      <dsp:txXfrm>
        <a:off x="5934053" y="3630083"/>
        <a:ext cx="1880341" cy="1881704"/>
      </dsp:txXfrm>
    </dsp:sp>
    <dsp:sp modelId="{169E3C7E-F2D6-4F3E-9EBE-42A645D7FAE5}">
      <dsp:nvSpPr>
        <dsp:cNvPr id="0" name=""/>
        <dsp:cNvSpPr/>
      </dsp:nvSpPr>
      <dsp:spPr>
        <a:xfrm>
          <a:off x="720080" y="3238872"/>
          <a:ext cx="2736921" cy="2732226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 w="28575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Bookman Old Style" pitchFamily="18" charset="0"/>
            </a:rPr>
            <a:t>3. К </a:t>
          </a:r>
          <a:r>
            <a:rPr lang="ru-RU" sz="1600" kern="1200" dirty="0" smtClean="0">
              <a:latin typeface="Bookman Old Style" pitchFamily="18" charset="0"/>
            </a:rPr>
            <a:t>знаниям </a:t>
          </a:r>
          <a:endParaRPr lang="ru-RU" sz="1600" kern="1200" dirty="0" smtClean="0">
            <a:latin typeface="Bookman Old Style" pitchFamily="18" charset="0"/>
          </a:endParaRPr>
        </a:p>
        <a:p>
          <a:pPr lvl="0" algn="ctr" defTabSz="711200">
            <a:spcBef>
              <a:spcPct val="0"/>
            </a:spcBef>
          </a:pPr>
          <a:r>
            <a:rPr lang="ru-RU" sz="1600" kern="1200" dirty="0" smtClean="0">
              <a:latin typeface="Bookman Old Style" pitchFamily="18" charset="0"/>
            </a:rPr>
            <a:t>и умениям, необходимым для исполнения должностных обязанностей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Bookman Old Style" pitchFamily="18" charset="0"/>
            </a:rPr>
            <a:t>***</a:t>
          </a:r>
          <a:endParaRPr lang="ru-RU" sz="1800" b="1" kern="1200" dirty="0">
            <a:solidFill>
              <a:srgbClr val="FF0000"/>
            </a:solidFill>
            <a:latin typeface="Bookman Old Style" pitchFamily="18" charset="0"/>
          </a:endParaRPr>
        </a:p>
      </dsp:txBody>
      <dsp:txXfrm>
        <a:off x="1120893" y="3638997"/>
        <a:ext cx="1935295" cy="19319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4C85B-4201-46EF-AD5B-F1E9963CFBDB}">
      <dsp:nvSpPr>
        <dsp:cNvPr id="0" name=""/>
        <dsp:cNvSpPr/>
      </dsp:nvSpPr>
      <dsp:spPr>
        <a:xfrm>
          <a:off x="-3843270" y="-590226"/>
          <a:ext cx="4580604" cy="4580604"/>
        </a:xfrm>
        <a:prstGeom prst="blockArc">
          <a:avLst>
            <a:gd name="adj1" fmla="val 18900000"/>
            <a:gd name="adj2" fmla="val 2700000"/>
            <a:gd name="adj3" fmla="val 472"/>
          </a:avLst>
        </a:prstGeom>
        <a:noFill/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6C85D4-9C62-47E8-9764-F96E2C7AA06C}">
      <dsp:nvSpPr>
        <dsp:cNvPr id="0" name=""/>
        <dsp:cNvSpPr/>
      </dsp:nvSpPr>
      <dsp:spPr>
        <a:xfrm>
          <a:off x="474161" y="340015"/>
          <a:ext cx="5481464" cy="680030"/>
        </a:xfrm>
        <a:prstGeom prst="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8575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977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Bookman Old Style" pitchFamily="18" charset="0"/>
            </a:rPr>
            <a:t>Оклад месячного денежного содержания</a:t>
          </a:r>
          <a:endParaRPr lang="ru-RU" sz="1800" kern="120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474161" y="340015"/>
        <a:ext cx="5481464" cy="680030"/>
      </dsp:txXfrm>
    </dsp:sp>
    <dsp:sp modelId="{964AE1D6-8416-446D-8822-0E7EFEB935E6}">
      <dsp:nvSpPr>
        <dsp:cNvPr id="0" name=""/>
        <dsp:cNvSpPr/>
      </dsp:nvSpPr>
      <dsp:spPr>
        <a:xfrm>
          <a:off x="49142" y="255011"/>
          <a:ext cx="850038" cy="850038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2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05A5C0-D727-402E-8F3A-FEBEBCF79BD2}">
      <dsp:nvSpPr>
        <dsp:cNvPr id="0" name=""/>
        <dsp:cNvSpPr/>
      </dsp:nvSpPr>
      <dsp:spPr>
        <a:xfrm>
          <a:off x="720096" y="1368153"/>
          <a:ext cx="5234273" cy="680030"/>
        </a:xfrm>
        <a:prstGeom prst="rect">
          <a:avLst/>
        </a:prstGeom>
        <a:solidFill>
          <a:schemeClr val="accent2">
            <a:lumMod val="40000"/>
            <a:lumOff val="60000"/>
            <a:alpha val="70000"/>
          </a:schemeClr>
        </a:solidFill>
        <a:ln w="28575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977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Bookman Old Style" pitchFamily="18" charset="0"/>
            </a:rPr>
            <a:t>Ежемесячные и дополнительные выплаты </a:t>
          </a:r>
          <a:endParaRPr lang="ru-RU" sz="1800" kern="120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720096" y="1368153"/>
        <a:ext cx="5234273" cy="680030"/>
      </dsp:txXfrm>
    </dsp:sp>
    <dsp:sp modelId="{2CBB9D36-26BA-4AFD-83DA-422CE6434324}">
      <dsp:nvSpPr>
        <dsp:cNvPr id="0" name=""/>
        <dsp:cNvSpPr/>
      </dsp:nvSpPr>
      <dsp:spPr>
        <a:xfrm>
          <a:off x="241310" y="1266301"/>
          <a:ext cx="850038" cy="850038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tx2">
              <a:lumMod val="75000"/>
              <a:alpha val="7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B12FD-7F81-4CA7-9140-938313193A18}">
      <dsp:nvSpPr>
        <dsp:cNvPr id="0" name=""/>
        <dsp:cNvSpPr/>
      </dsp:nvSpPr>
      <dsp:spPr>
        <a:xfrm>
          <a:off x="474161" y="2380106"/>
          <a:ext cx="5481464" cy="680030"/>
        </a:xfrm>
        <a:prstGeom prst="rect">
          <a:avLst/>
        </a:prstGeom>
        <a:solidFill>
          <a:schemeClr val="accent2">
            <a:lumMod val="60000"/>
            <a:lumOff val="40000"/>
            <a:alpha val="50000"/>
          </a:schemeClr>
        </a:solidFill>
        <a:ln w="28575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977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Bookman Old Style" pitchFamily="18" charset="0"/>
            </a:rPr>
            <a:t>Районный коэффициент и процентная надбавка за работу в районах Крайнего Севера</a:t>
          </a:r>
          <a:endParaRPr lang="ru-RU" sz="1800" kern="1200" dirty="0">
            <a:solidFill>
              <a:schemeClr val="tx1"/>
            </a:solidFill>
            <a:latin typeface="Bookman Old Style" pitchFamily="18" charset="0"/>
          </a:endParaRPr>
        </a:p>
      </dsp:txBody>
      <dsp:txXfrm>
        <a:off x="474161" y="2380106"/>
        <a:ext cx="5481464" cy="680030"/>
      </dsp:txXfrm>
    </dsp:sp>
    <dsp:sp modelId="{F4EE0759-FE21-4C78-A1CD-91605D762FBB}">
      <dsp:nvSpPr>
        <dsp:cNvPr id="0" name=""/>
        <dsp:cNvSpPr/>
      </dsp:nvSpPr>
      <dsp:spPr>
        <a:xfrm>
          <a:off x="49142" y="2295102"/>
          <a:ext cx="850038" cy="850038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 w="38100" cap="flat" cmpd="sng" algn="ctr">
          <a:solidFill>
            <a:schemeClr val="tx2">
              <a:lumMod val="50000"/>
              <a:alpha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97C647-1E3B-4FE5-9CFD-60F82CF11D1E}">
      <dsp:nvSpPr>
        <dsp:cNvPr id="0" name=""/>
        <dsp:cNvSpPr/>
      </dsp:nvSpPr>
      <dsp:spPr>
        <a:xfrm>
          <a:off x="0" y="760910"/>
          <a:ext cx="2542782" cy="1525669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587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Ежемесячная надбавка к должностному окладу за выслугу лет на ГС</a:t>
          </a:r>
          <a:endParaRPr lang="ru-RU" sz="1600" kern="1200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sp:txBody>
      <dsp:txXfrm>
        <a:off x="0" y="760910"/>
        <a:ext cx="2542782" cy="1525669"/>
      </dsp:txXfrm>
    </dsp:sp>
    <dsp:sp modelId="{BA0A9661-D7DC-4F0D-B9D2-E5AF9F2D35ED}">
      <dsp:nvSpPr>
        <dsp:cNvPr id="0" name=""/>
        <dsp:cNvSpPr/>
      </dsp:nvSpPr>
      <dsp:spPr>
        <a:xfrm>
          <a:off x="2808299" y="2523180"/>
          <a:ext cx="2542782" cy="1525669"/>
        </a:xfrm>
        <a:prstGeom prst="rect">
          <a:avLst/>
        </a:prstGeom>
        <a:solidFill>
          <a:schemeClr val="accent2">
            <a:hueOff val="-942110"/>
            <a:satOff val="-1258"/>
            <a:lumOff val="745"/>
            <a:alphaOff val="0"/>
          </a:schemeClr>
        </a:solidFill>
        <a:ln w="1587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Ежемесячная процентная надбавка к должностному окладу за работу со сведениями, составляющими государственную тайну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sp:txBody>
      <dsp:txXfrm>
        <a:off x="2808299" y="2523180"/>
        <a:ext cx="2542782" cy="1525669"/>
      </dsp:txXfrm>
    </dsp:sp>
    <dsp:sp modelId="{02501652-A95A-4014-86FA-08210E1EC5B1}">
      <dsp:nvSpPr>
        <dsp:cNvPr id="0" name=""/>
        <dsp:cNvSpPr/>
      </dsp:nvSpPr>
      <dsp:spPr>
        <a:xfrm>
          <a:off x="0" y="2521731"/>
          <a:ext cx="2542782" cy="1498665"/>
        </a:xfrm>
        <a:prstGeom prst="rect">
          <a:avLst/>
        </a:prstGeom>
        <a:solidFill>
          <a:schemeClr val="accent2">
            <a:hueOff val="-1884221"/>
            <a:satOff val="-2516"/>
            <a:lumOff val="1490"/>
            <a:alphaOff val="0"/>
          </a:schemeClr>
        </a:solidFill>
        <a:ln w="1587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Единовременная выплата при предоставлении ежегодного оплачиваемого отпуска и материальная помощь</a:t>
          </a:r>
        </a:p>
      </dsp:txBody>
      <dsp:txXfrm>
        <a:off x="0" y="2521731"/>
        <a:ext cx="2542782" cy="1498665"/>
      </dsp:txXfrm>
    </dsp:sp>
    <dsp:sp modelId="{211BF66F-2516-478F-BBBF-B2770D4B20D9}">
      <dsp:nvSpPr>
        <dsp:cNvPr id="0" name=""/>
        <dsp:cNvSpPr/>
      </dsp:nvSpPr>
      <dsp:spPr>
        <a:xfrm>
          <a:off x="5574720" y="783622"/>
          <a:ext cx="2542782" cy="1525669"/>
        </a:xfrm>
        <a:prstGeom prst="rect">
          <a:avLst/>
        </a:prstGeom>
        <a:solidFill>
          <a:schemeClr val="accent2">
            <a:hueOff val="-2826331"/>
            <a:satOff val="-3774"/>
            <a:lumOff val="2236"/>
            <a:alphaOff val="0"/>
          </a:schemeClr>
        </a:solidFill>
        <a:ln w="1587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Ежемесячная надбавка к должностному окладу за особые условия ГС</a:t>
          </a:r>
          <a:endParaRPr lang="ru-RU" sz="1600" kern="1200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sp:txBody>
      <dsp:txXfrm>
        <a:off x="5574720" y="783622"/>
        <a:ext cx="2542782" cy="1525669"/>
      </dsp:txXfrm>
    </dsp:sp>
    <dsp:sp modelId="{CABBB1F6-A087-41EC-8343-D7EA4A4B6BE3}">
      <dsp:nvSpPr>
        <dsp:cNvPr id="0" name=""/>
        <dsp:cNvSpPr/>
      </dsp:nvSpPr>
      <dsp:spPr>
        <a:xfrm>
          <a:off x="2808325" y="794988"/>
          <a:ext cx="2542782" cy="1525669"/>
        </a:xfrm>
        <a:prstGeom prst="rect">
          <a:avLst/>
        </a:prstGeom>
        <a:solidFill>
          <a:schemeClr val="accent2">
            <a:hueOff val="-3768441"/>
            <a:satOff val="-5032"/>
            <a:lumOff val="2981"/>
            <a:alphaOff val="0"/>
          </a:schemeClr>
        </a:solidFill>
        <a:ln w="1587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Ежемесячное денежное поощрение </a:t>
          </a:r>
          <a:endParaRPr lang="ru-RU" sz="1600" kern="1200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sp:txBody>
      <dsp:txXfrm>
        <a:off x="2808325" y="794988"/>
        <a:ext cx="2542782" cy="1525669"/>
      </dsp:txXfrm>
    </dsp:sp>
    <dsp:sp modelId="{E2944D2E-F3F1-4285-89B6-2947AA478AD3}">
      <dsp:nvSpPr>
        <dsp:cNvPr id="0" name=""/>
        <dsp:cNvSpPr/>
      </dsp:nvSpPr>
      <dsp:spPr>
        <a:xfrm>
          <a:off x="5594121" y="2521726"/>
          <a:ext cx="2542782" cy="1525669"/>
        </a:xfrm>
        <a:prstGeom prst="rect">
          <a:avLst/>
        </a:prstGeom>
        <a:solidFill>
          <a:schemeClr val="accent2">
            <a:hueOff val="-4710551"/>
            <a:satOff val="-6290"/>
            <a:lumOff val="3726"/>
            <a:alphaOff val="0"/>
          </a:schemeClr>
        </a:solidFill>
        <a:ln w="15875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anose="02050604050505020204" pitchFamily="18" charset="0"/>
            </a:rPr>
            <a:t>Премии за выполнение особо важных и сложных заданий</a:t>
          </a:r>
          <a:endParaRPr lang="ru-RU" sz="1500" kern="1200" dirty="0">
            <a:solidFill>
              <a:schemeClr val="tx1">
                <a:lumMod val="75000"/>
                <a:lumOff val="25000"/>
              </a:schemeClr>
            </a:solidFill>
            <a:latin typeface="Bookman Old Style" panose="02050604050505020204" pitchFamily="18" charset="0"/>
          </a:endParaRPr>
        </a:p>
      </dsp:txBody>
      <dsp:txXfrm>
        <a:off x="5594121" y="2521726"/>
        <a:ext cx="2542782" cy="152566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E507E-BA5A-4115-B8AA-6AB147DA5E5F}">
      <dsp:nvSpPr>
        <dsp:cNvPr id="0" name=""/>
        <dsp:cNvSpPr/>
      </dsp:nvSpPr>
      <dsp:spPr>
        <a:xfrm>
          <a:off x="-4474018" y="-686116"/>
          <a:ext cx="5329888" cy="5329888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381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B6C360-A7B0-4697-9A61-025737D5E59B}">
      <dsp:nvSpPr>
        <dsp:cNvPr id="0" name=""/>
        <dsp:cNvSpPr/>
      </dsp:nvSpPr>
      <dsp:spPr>
        <a:xfrm>
          <a:off x="374711" y="247274"/>
          <a:ext cx="7564669" cy="494865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27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Должностей ГГС РФ, воинских должностей и должностей правоохранительной службы</a:t>
          </a:r>
        </a:p>
      </dsp:txBody>
      <dsp:txXfrm>
        <a:off x="374711" y="247274"/>
        <a:ext cx="7564669" cy="494865"/>
      </dsp:txXfrm>
    </dsp:sp>
    <dsp:sp modelId="{D6AD7011-2F80-484E-A080-A1A48A8E5EF7}">
      <dsp:nvSpPr>
        <dsp:cNvPr id="0" name=""/>
        <dsp:cNvSpPr/>
      </dsp:nvSpPr>
      <dsp:spPr>
        <a:xfrm>
          <a:off x="65420" y="185416"/>
          <a:ext cx="618581" cy="6185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BBD8B4-C41E-4A8F-B1C6-A6C7578E0EF0}">
      <dsp:nvSpPr>
        <dsp:cNvPr id="0" name=""/>
        <dsp:cNvSpPr/>
      </dsp:nvSpPr>
      <dsp:spPr>
        <a:xfrm>
          <a:off x="729317" y="989334"/>
          <a:ext cx="7210063" cy="494865"/>
        </a:xfrm>
        <a:prstGeom prst="rect">
          <a:avLst/>
        </a:prstGeom>
        <a:solidFill>
          <a:schemeClr val="accent2">
            <a:hueOff val="-1177638"/>
            <a:satOff val="-1573"/>
            <a:lumOff val="931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27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Государственных должностей</a:t>
          </a:r>
        </a:p>
      </dsp:txBody>
      <dsp:txXfrm>
        <a:off x="729317" y="989334"/>
        <a:ext cx="7210063" cy="494865"/>
      </dsp:txXfrm>
    </dsp:sp>
    <dsp:sp modelId="{F72902CA-CBF0-479E-8684-859427322ECA}">
      <dsp:nvSpPr>
        <dsp:cNvPr id="0" name=""/>
        <dsp:cNvSpPr/>
      </dsp:nvSpPr>
      <dsp:spPr>
        <a:xfrm>
          <a:off x="420026" y="927476"/>
          <a:ext cx="618581" cy="6185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AF862E-5700-4BFC-8BD1-41B263AD259A}">
      <dsp:nvSpPr>
        <dsp:cNvPr id="0" name=""/>
        <dsp:cNvSpPr/>
      </dsp:nvSpPr>
      <dsp:spPr>
        <a:xfrm>
          <a:off x="838152" y="1731394"/>
          <a:ext cx="7101228" cy="494865"/>
        </a:xfrm>
        <a:prstGeom prst="rect">
          <a:avLst/>
        </a:prstGeom>
        <a:solidFill>
          <a:schemeClr val="accent2">
            <a:hueOff val="-2355276"/>
            <a:satOff val="-3145"/>
            <a:lumOff val="1863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27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Муниципальных должностей</a:t>
          </a:r>
          <a:endParaRPr lang="ru-RU" sz="1600" kern="1200" dirty="0">
            <a:solidFill>
              <a:schemeClr val="tx1"/>
            </a:solidFill>
            <a:latin typeface="Bookman Old Style" panose="02050604050505020204" pitchFamily="18" charset="0"/>
          </a:endParaRPr>
        </a:p>
      </dsp:txBody>
      <dsp:txXfrm>
        <a:off x="838152" y="1731394"/>
        <a:ext cx="7101228" cy="494865"/>
      </dsp:txXfrm>
    </dsp:sp>
    <dsp:sp modelId="{9879D75F-1E67-4578-95A8-D1205EEAD29F}">
      <dsp:nvSpPr>
        <dsp:cNvPr id="0" name=""/>
        <dsp:cNvSpPr/>
      </dsp:nvSpPr>
      <dsp:spPr>
        <a:xfrm>
          <a:off x="528861" y="1669536"/>
          <a:ext cx="618581" cy="6185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C50D88-1E6F-4F30-8718-C113CA0943CF}">
      <dsp:nvSpPr>
        <dsp:cNvPr id="0" name=""/>
        <dsp:cNvSpPr/>
      </dsp:nvSpPr>
      <dsp:spPr>
        <a:xfrm>
          <a:off x="729317" y="2473455"/>
          <a:ext cx="7210063" cy="494865"/>
        </a:xfrm>
        <a:prstGeom prst="rect">
          <a:avLst/>
        </a:prstGeom>
        <a:solidFill>
          <a:schemeClr val="accent2">
            <a:hueOff val="-3532913"/>
            <a:satOff val="-4718"/>
            <a:lumOff val="2794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27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Должностей муниципальной службы</a:t>
          </a:r>
          <a:endParaRPr lang="ru-RU" sz="1600" kern="1200" dirty="0">
            <a:solidFill>
              <a:schemeClr val="tx1"/>
            </a:solidFill>
            <a:latin typeface="Bookman Old Style" panose="02050604050505020204" pitchFamily="18" charset="0"/>
          </a:endParaRPr>
        </a:p>
      </dsp:txBody>
      <dsp:txXfrm>
        <a:off x="729317" y="2473455"/>
        <a:ext cx="7210063" cy="494865"/>
      </dsp:txXfrm>
    </dsp:sp>
    <dsp:sp modelId="{A7F9EC5C-DB8B-450E-91CD-7D4E7F6804D6}">
      <dsp:nvSpPr>
        <dsp:cNvPr id="0" name=""/>
        <dsp:cNvSpPr/>
      </dsp:nvSpPr>
      <dsp:spPr>
        <a:xfrm>
          <a:off x="420026" y="2411597"/>
          <a:ext cx="618581" cy="6185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DC003B-417A-4DA8-A485-9C2E4029C1F4}">
      <dsp:nvSpPr>
        <dsp:cNvPr id="0" name=""/>
        <dsp:cNvSpPr/>
      </dsp:nvSpPr>
      <dsp:spPr>
        <a:xfrm>
          <a:off x="374711" y="3215515"/>
          <a:ext cx="7564669" cy="494865"/>
        </a:xfrm>
        <a:prstGeom prst="rect">
          <a:avLst/>
        </a:prstGeom>
        <a:solidFill>
          <a:schemeClr val="accent2">
            <a:hueOff val="-4710551"/>
            <a:satOff val="-6290"/>
            <a:lumOff val="3726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27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Иных должностей в соответствии с федеральными законами</a:t>
          </a:r>
          <a:endParaRPr lang="ru-RU" sz="1600" b="0" kern="1200" dirty="0">
            <a:solidFill>
              <a:schemeClr val="tx1"/>
            </a:solidFill>
            <a:latin typeface="Bookman Old Style" panose="02050604050505020204" pitchFamily="18" charset="0"/>
          </a:endParaRPr>
        </a:p>
      </dsp:txBody>
      <dsp:txXfrm>
        <a:off x="374711" y="3215515"/>
        <a:ext cx="7564669" cy="494865"/>
      </dsp:txXfrm>
    </dsp:sp>
    <dsp:sp modelId="{1A330806-5E0F-46B1-BBD0-39466A3C9765}">
      <dsp:nvSpPr>
        <dsp:cNvPr id="0" name=""/>
        <dsp:cNvSpPr/>
      </dsp:nvSpPr>
      <dsp:spPr>
        <a:xfrm>
          <a:off x="65420" y="3153657"/>
          <a:ext cx="618581" cy="6185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E507E-BA5A-4115-B8AA-6AB147DA5E5F}">
      <dsp:nvSpPr>
        <dsp:cNvPr id="0" name=""/>
        <dsp:cNvSpPr/>
      </dsp:nvSpPr>
      <dsp:spPr>
        <a:xfrm>
          <a:off x="-4474018" y="-686116"/>
          <a:ext cx="5329888" cy="5329888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285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B6C360-A7B0-4697-9A61-025737D5E59B}">
      <dsp:nvSpPr>
        <dsp:cNvPr id="0" name=""/>
        <dsp:cNvSpPr/>
      </dsp:nvSpPr>
      <dsp:spPr>
        <a:xfrm>
          <a:off x="319699" y="208410"/>
          <a:ext cx="7619681" cy="416661"/>
        </a:xfrm>
        <a:prstGeom prst="rect">
          <a:avLst/>
        </a:prstGeom>
        <a:solidFill>
          <a:schemeClr val="bg2"/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72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объявление благодарности с выплатой единовременного поощрения</a:t>
          </a:r>
        </a:p>
      </dsp:txBody>
      <dsp:txXfrm>
        <a:off x="319699" y="208410"/>
        <a:ext cx="7619681" cy="416661"/>
      </dsp:txXfrm>
    </dsp:sp>
    <dsp:sp modelId="{D6AD7011-2F80-484E-A080-A1A48A8E5EF7}">
      <dsp:nvSpPr>
        <dsp:cNvPr id="0" name=""/>
        <dsp:cNvSpPr/>
      </dsp:nvSpPr>
      <dsp:spPr>
        <a:xfrm>
          <a:off x="59286" y="156327"/>
          <a:ext cx="520827" cy="5208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BBD8B4-C41E-4A8F-B1C6-A6C7578E0EF0}">
      <dsp:nvSpPr>
        <dsp:cNvPr id="0" name=""/>
        <dsp:cNvSpPr/>
      </dsp:nvSpPr>
      <dsp:spPr>
        <a:xfrm>
          <a:off x="662432" y="833323"/>
          <a:ext cx="7276948" cy="416661"/>
        </a:xfrm>
        <a:prstGeom prst="rect">
          <a:avLst/>
        </a:prstGeom>
        <a:solidFill>
          <a:schemeClr val="bg2">
            <a:lumMod val="90000"/>
          </a:schemeClr>
        </a:solidFill>
        <a:ln w="19050" cap="flat" cmpd="sng" algn="ctr">
          <a:solidFill>
            <a:scrgbClr r="0" g="0" b="0">
              <a:shade val="75000"/>
              <a:lumMod val="80000"/>
            </a:sc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725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 </a:t>
          </a:r>
          <a:r>
            <a:rPr lang="ru-RU" sz="15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награждение почетной грамотой госоргана с выплатой единовременного поощрения или с вручением ценного подарка</a:t>
          </a:r>
        </a:p>
      </dsp:txBody>
      <dsp:txXfrm>
        <a:off x="662432" y="833323"/>
        <a:ext cx="7276948" cy="416661"/>
      </dsp:txXfrm>
    </dsp:sp>
    <dsp:sp modelId="{F72902CA-CBF0-479E-8684-859427322ECA}">
      <dsp:nvSpPr>
        <dsp:cNvPr id="0" name=""/>
        <dsp:cNvSpPr/>
      </dsp:nvSpPr>
      <dsp:spPr>
        <a:xfrm>
          <a:off x="402019" y="781241"/>
          <a:ext cx="520827" cy="5208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AF862E-5700-4BFC-8BD1-41B263AD259A}">
      <dsp:nvSpPr>
        <dsp:cNvPr id="0" name=""/>
        <dsp:cNvSpPr/>
      </dsp:nvSpPr>
      <dsp:spPr>
        <a:xfrm>
          <a:off x="819155" y="1458237"/>
          <a:ext cx="7120225" cy="416661"/>
        </a:xfrm>
        <a:prstGeom prst="rect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72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иные виды поощрения и награждения госоргана</a:t>
          </a:r>
        </a:p>
      </dsp:txBody>
      <dsp:txXfrm>
        <a:off x="819155" y="1458237"/>
        <a:ext cx="7120225" cy="416661"/>
      </dsp:txXfrm>
    </dsp:sp>
    <dsp:sp modelId="{9879D75F-1E67-4578-95A8-D1205EEAD29F}">
      <dsp:nvSpPr>
        <dsp:cNvPr id="0" name=""/>
        <dsp:cNvSpPr/>
      </dsp:nvSpPr>
      <dsp:spPr>
        <a:xfrm>
          <a:off x="558742" y="1406154"/>
          <a:ext cx="520827" cy="5208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C50D88-1E6F-4F30-8718-C113CA0943CF}">
      <dsp:nvSpPr>
        <dsp:cNvPr id="0" name=""/>
        <dsp:cNvSpPr/>
      </dsp:nvSpPr>
      <dsp:spPr>
        <a:xfrm>
          <a:off x="819155" y="2082755"/>
          <a:ext cx="7120225" cy="416661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725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 </a:t>
          </a: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выплата единовременного поощрения в связи с выходом на государственную пенсию за выслугу лет</a:t>
          </a:r>
        </a:p>
      </dsp:txBody>
      <dsp:txXfrm>
        <a:off x="819155" y="2082755"/>
        <a:ext cx="7120225" cy="416661"/>
      </dsp:txXfrm>
    </dsp:sp>
    <dsp:sp modelId="{A7F9EC5C-DB8B-450E-91CD-7D4E7F6804D6}">
      <dsp:nvSpPr>
        <dsp:cNvPr id="0" name=""/>
        <dsp:cNvSpPr/>
      </dsp:nvSpPr>
      <dsp:spPr>
        <a:xfrm>
          <a:off x="558742" y="2030672"/>
          <a:ext cx="520827" cy="5208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DC003B-417A-4DA8-A485-9C2E4029C1F4}">
      <dsp:nvSpPr>
        <dsp:cNvPr id="0" name=""/>
        <dsp:cNvSpPr/>
      </dsp:nvSpPr>
      <dsp:spPr>
        <a:xfrm>
          <a:off x="662432" y="2707669"/>
          <a:ext cx="7276948" cy="416661"/>
        </a:xfrm>
        <a:prstGeom prst="rect">
          <a:avLst/>
        </a:prstGeom>
        <a:solidFill>
          <a:schemeClr val="tx2">
            <a:lumMod val="40000"/>
            <a:lumOff val="6000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725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иные виды поощрения и награждения, предусмотренные законодательством Российской Федерации</a:t>
          </a:r>
        </a:p>
      </dsp:txBody>
      <dsp:txXfrm>
        <a:off x="662432" y="2707669"/>
        <a:ext cx="7276948" cy="416661"/>
      </dsp:txXfrm>
    </dsp:sp>
    <dsp:sp modelId="{1A330806-5E0F-46B1-BBD0-39466A3C9765}">
      <dsp:nvSpPr>
        <dsp:cNvPr id="0" name=""/>
        <dsp:cNvSpPr/>
      </dsp:nvSpPr>
      <dsp:spPr>
        <a:xfrm>
          <a:off x="402019" y="2655586"/>
          <a:ext cx="520827" cy="5208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3DF5C7-0EA7-4FC8-B304-9E7BE47103FC}">
      <dsp:nvSpPr>
        <dsp:cNvPr id="0" name=""/>
        <dsp:cNvSpPr/>
      </dsp:nvSpPr>
      <dsp:spPr>
        <a:xfrm>
          <a:off x="319699" y="3332582"/>
          <a:ext cx="7619681" cy="416661"/>
        </a:xfrm>
        <a:prstGeom prst="rect">
          <a:avLst/>
        </a:prstGeom>
        <a:solidFill>
          <a:schemeClr val="accent2">
            <a:hueOff val="-4710551"/>
            <a:satOff val="-6290"/>
            <a:lumOff val="3726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725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 </a:t>
          </a:r>
          <a:r>
            <a:rPr lang="ru-RU" sz="1600" kern="1200" dirty="0" smtClean="0">
              <a:solidFill>
                <a:schemeClr val="tx1"/>
              </a:solidFill>
              <a:latin typeface="Bookman Old Style" panose="02050604050505020204" pitchFamily="18" charset="0"/>
            </a:rPr>
            <a:t>иные виды поощрения и награждения, предусмотренные Законом Мурманской области «О наградах и премиях Мурманской области»</a:t>
          </a:r>
          <a:endParaRPr lang="ru-RU" sz="1600" kern="1200" dirty="0">
            <a:solidFill>
              <a:schemeClr val="tx1"/>
            </a:solidFill>
            <a:latin typeface="Bookman Old Style" panose="02050604050505020204" pitchFamily="18" charset="0"/>
          </a:endParaRPr>
        </a:p>
      </dsp:txBody>
      <dsp:txXfrm>
        <a:off x="319699" y="3332582"/>
        <a:ext cx="7619681" cy="416661"/>
      </dsp:txXfrm>
    </dsp:sp>
    <dsp:sp modelId="{8148DD13-CA27-4771-A065-7B532D9E152C}">
      <dsp:nvSpPr>
        <dsp:cNvPr id="0" name=""/>
        <dsp:cNvSpPr/>
      </dsp:nvSpPr>
      <dsp:spPr>
        <a:xfrm>
          <a:off x="59286" y="3280500"/>
          <a:ext cx="520827" cy="5208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D9E18-1749-44A1-8999-7D7CB6693523}" type="datetimeFigureOut">
              <a:rPr lang="ru-RU" smtClean="0"/>
              <a:t>01.08.2016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180" y="4690269"/>
            <a:ext cx="54254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3878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451" y="9378824"/>
            <a:ext cx="293878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B972E-9420-4A86-8C0C-6975F6B64B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811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B972E-9420-4A86-8C0C-6975F6B64B6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215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B972E-9420-4A86-8C0C-6975F6B64B6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345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B972E-9420-4A86-8C0C-6975F6B64B6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65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B972E-9420-4A86-8C0C-6975F6B64B6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196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C56AB-2C11-4114-8905-3C0ECBD8674C}" type="datetime1">
              <a:rPr lang="ru-RU" smtClean="0"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28B0-C0B1-425E-8E17-52E89FA5D9EF}" type="datetime1">
              <a:rPr lang="ru-RU" smtClean="0"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B7178-F928-4230-A88C-AD44D8FDDCE2}" type="datetime1">
              <a:rPr lang="ru-RU" smtClean="0"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3EEB-D39A-4868-BAA0-C329D5642366}" type="datetime1">
              <a:rPr lang="ru-RU" smtClean="0"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C2226-47E3-4365-B46A-1C33EAF4A820}" type="datetime1">
              <a:rPr lang="ru-RU" smtClean="0"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1069B-3913-4EE7-B693-6E2CB9087335}" type="datetime1">
              <a:rPr lang="ru-RU" smtClean="0"/>
              <a:t>01.08.2016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0763E-4B56-4620-A1E3-4F5848014399}" type="datetime1">
              <a:rPr lang="ru-RU" smtClean="0"/>
              <a:t>01.08.2016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AAF9B-350F-4360-B631-392C14F24E69}" type="datetime1">
              <a:rPr lang="ru-RU" smtClean="0"/>
              <a:t>01.08.2016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0A19D-8AD5-4E94-81EB-20B68A40C203}" type="datetime1">
              <a:rPr lang="ru-RU" smtClean="0"/>
              <a:t>01.08.2016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8543D-7470-416F-BB47-FAC0686A3610}" type="datetime1">
              <a:rPr lang="ru-RU" smtClean="0"/>
              <a:t>01.08.2016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F0DC6-A6B6-4D5D-B9CA-85BE1B1E5C8C}" type="datetime1">
              <a:rPr lang="ru-RU" smtClean="0"/>
              <a:t>01.08.2016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6075507-9A69-4E9F-A42D-EB354A051147}" type="datetime1">
              <a:rPr lang="ru-RU" smtClean="0"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71C192E-4685-4CAD-B9D7-ABF922964EF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hyperlink" Target="consultantplus://offline/ref=B022CC1CD966637F379B5C32394C79AB66FD81BFAE0069B2BB34BDA6A4498D071EA76C000A252CA05A68C3hAjDJ" TargetMode="External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5787" y="1268760"/>
            <a:ext cx="6377979" cy="3344515"/>
          </a:xfrm>
          <a:ln w="38100"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marL="27432" algn="ctr"/>
            <a:endParaRPr lang="ru-RU" sz="4000" dirty="0" smtClean="0">
              <a:latin typeface="Bookman Old Style" pitchFamily="18" charset="0"/>
            </a:endParaRPr>
          </a:p>
          <a:p>
            <a:pPr marL="27432" algn="ctr"/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</a:rPr>
              <a:t>Введение в гражданскую службу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8" name="Picture 4" descr="ger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6672"/>
            <a:ext cx="937642" cy="1105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6021288"/>
            <a:ext cx="777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Управление государственной службы и кадров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Аппарата Правительства Мурманской области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62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10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331788"/>
            <a:ext cx="8645525" cy="619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4005064"/>
            <a:ext cx="14401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*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не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реже одного раза 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lvl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три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года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**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один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раз в три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года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31840" y="3068960"/>
            <a:ext cx="2880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Прохождение гражданской службы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69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87070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I.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ПОСТУПЛЕНИЕ НА ГРАЖДАНСКУЮ СЛУЖБУ 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241177"/>
            <a:ext cx="8640960" cy="14401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На гражданскую службу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(ГС)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 вправе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поступать 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граждане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Российской Федерации,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достигшие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возраста 18 лет,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владеющие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государственным языком Российской Федерации 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и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соответствующие квалификационным требованиям, </a:t>
            </a:r>
            <a:endParaRPr lang="ru-RU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установленным Федеральным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законом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3213316"/>
            <a:ext cx="4320480" cy="2170314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По результатам конкурса</a:t>
            </a:r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*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,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который заключается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в оценке профессионального уровня претендентов на замещение должности гражданской службы,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их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соответствия установленным квалификационным требованиям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к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должности гражданской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службы</a:t>
            </a:r>
            <a:endParaRPr lang="ru-RU" sz="1600" dirty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92080" y="3233397"/>
            <a:ext cx="3600400" cy="136815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Без проведения конкурса </a:t>
            </a:r>
          </a:p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(в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случаях,  установленных статьей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22 Федерального закона) </a:t>
            </a:r>
            <a:endParaRPr lang="ru-RU" sz="1600" dirty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015716" y="2681337"/>
            <a:ext cx="792088" cy="55206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676798" y="2681336"/>
            <a:ext cx="792088" cy="531979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2520" y="5456786"/>
            <a:ext cx="84599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sz="2000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dirty="0" smtClean="0">
                <a:latin typeface="Bookman Old Style" pitchFamily="18" charset="0"/>
              </a:rPr>
              <a:t>Положение о </a:t>
            </a:r>
            <a:r>
              <a:rPr lang="ru-RU" sz="1400" dirty="0">
                <a:latin typeface="Bookman Old Style" pitchFamily="18" charset="0"/>
              </a:rPr>
              <a:t>конкурсе на замещение вакантной должности </a:t>
            </a:r>
            <a:r>
              <a:rPr lang="ru-RU" sz="1400" dirty="0" smtClean="0">
                <a:latin typeface="Bookman Old Style" pitchFamily="18" charset="0"/>
              </a:rPr>
              <a:t>ГГС РФ, </a:t>
            </a:r>
            <a:r>
              <a:rPr lang="ru-RU" sz="1400" dirty="0">
                <a:latin typeface="Bookman Old Style" pitchFamily="18" charset="0"/>
              </a:rPr>
              <a:t>определяющее </a:t>
            </a:r>
            <a:r>
              <a:rPr lang="ru-RU" sz="1400" dirty="0" smtClean="0">
                <a:latin typeface="Bookman Old Style" pitchFamily="18" charset="0"/>
              </a:rPr>
              <a:t>  порядок </a:t>
            </a:r>
            <a:r>
              <a:rPr lang="ru-RU" sz="1400" dirty="0">
                <a:latin typeface="Bookman Old Style" pitchFamily="18" charset="0"/>
              </a:rPr>
              <a:t>и условия его проведения, </a:t>
            </a:r>
            <a:r>
              <a:rPr lang="ru-RU" sz="1400" dirty="0" smtClean="0">
                <a:latin typeface="Bookman Old Style" pitchFamily="18" charset="0"/>
              </a:rPr>
              <a:t>утверждено </a:t>
            </a:r>
            <a:r>
              <a:rPr lang="ru-RU" sz="1400" dirty="0">
                <a:latin typeface="Bookman Old Style" pitchFamily="18" charset="0"/>
              </a:rPr>
              <a:t>У</a:t>
            </a:r>
            <a:r>
              <a:rPr lang="ru-RU" sz="1400" dirty="0" smtClean="0">
                <a:latin typeface="Bookman Old Style" pitchFamily="18" charset="0"/>
              </a:rPr>
              <a:t>казом </a:t>
            </a:r>
            <a:r>
              <a:rPr lang="ru-RU" sz="1400" dirty="0">
                <a:latin typeface="Bookman Old Style" pitchFamily="18" charset="0"/>
              </a:rPr>
              <a:t>Президента </a:t>
            </a:r>
            <a:r>
              <a:rPr lang="ru-RU" sz="1400" dirty="0" smtClean="0">
                <a:latin typeface="Bookman Old Style" pitchFamily="18" charset="0"/>
              </a:rPr>
              <a:t>РФ от 01.02.2005                    № 112, методика </a:t>
            </a:r>
            <a:r>
              <a:rPr lang="ru-RU" sz="1400" dirty="0">
                <a:latin typeface="Bookman Old Style" pitchFamily="18" charset="0"/>
              </a:rPr>
              <a:t>проведения конкурса </a:t>
            </a:r>
            <a:r>
              <a:rPr lang="ru-RU" sz="1400" dirty="0" smtClean="0">
                <a:latin typeface="Bookman Old Style" pitchFamily="18" charset="0"/>
              </a:rPr>
              <a:t>определяется </a:t>
            </a:r>
            <a:r>
              <a:rPr lang="ru-RU" sz="1400" dirty="0">
                <a:latin typeface="Bookman Old Style" pitchFamily="18" charset="0"/>
              </a:rPr>
              <a:t>правовым актом государственного органа.</a:t>
            </a:r>
          </a:p>
          <a:p>
            <a:pPr algn="just"/>
            <a:endParaRPr lang="ru-RU" sz="1400" dirty="0">
              <a:solidFill>
                <a:srgbClr val="2226D6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85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76672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Bookman Old Style" pitchFamily="18" charset="0"/>
              </a:rPr>
              <a:t>Кадровый </a:t>
            </a:r>
            <a:r>
              <a:rPr lang="ru-RU" sz="3200" dirty="0">
                <a:latin typeface="Bookman Old Style" pitchFamily="18" charset="0"/>
              </a:rPr>
              <a:t>резерв на </a:t>
            </a:r>
            <a:r>
              <a:rPr lang="ru-RU" sz="3200" dirty="0" smtClean="0">
                <a:latin typeface="Bookman Old Style" pitchFamily="18" charset="0"/>
              </a:rPr>
              <a:t>ГС</a:t>
            </a:r>
            <a:r>
              <a:rPr lang="ru-RU" sz="3600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endParaRPr lang="ru-RU" sz="32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126876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Bookman Old Style" pitchFamily="18" charset="0"/>
              </a:rPr>
              <a:t>Для замещения вакантных должностей </a:t>
            </a:r>
            <a:r>
              <a:rPr lang="ru-RU" dirty="0" smtClean="0">
                <a:latin typeface="Bookman Old Style" pitchFamily="18" charset="0"/>
              </a:rPr>
              <a:t>ГС </a:t>
            </a:r>
          </a:p>
          <a:p>
            <a:pPr algn="ctr"/>
            <a:r>
              <a:rPr lang="ru-RU" dirty="0" smtClean="0">
                <a:latin typeface="Bookman Old Style" pitchFamily="18" charset="0"/>
              </a:rPr>
              <a:t>из числа гражданских служащих (граждан) </a:t>
            </a:r>
            <a:r>
              <a:rPr lang="ru-RU" b="1" dirty="0" smtClean="0">
                <a:latin typeface="Bookman Old Style" pitchFamily="18" charset="0"/>
              </a:rPr>
              <a:t>формируются: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524" y="5900319"/>
            <a:ext cx="8557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6133437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*</a:t>
            </a:r>
            <a:r>
              <a:rPr lang="ru-RU" sz="1600" dirty="0" smtClean="0">
                <a:latin typeface="Bookman Old Style" pitchFamily="18" charset="0"/>
              </a:rPr>
              <a:t>Ст. 64 Федерального закона и Закона Мурманской области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9322" y="4389039"/>
            <a:ext cx="4032448" cy="9049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кадровый резерв 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Мурманской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области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74030" y="4342987"/>
            <a:ext cx="4140460" cy="88982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кадровый резерв государственного органа Мурманской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области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9322" y="5469486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!</a:t>
            </a:r>
            <a:r>
              <a:rPr lang="ru-RU" dirty="0" smtClean="0"/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При </a:t>
            </a:r>
            <a:r>
              <a:rPr lang="ru-RU" sz="1600" b="1" dirty="0">
                <a:solidFill>
                  <a:srgbClr val="C00000"/>
                </a:solidFill>
                <a:latin typeface="Bookman Old Style" pitchFamily="18" charset="0"/>
              </a:rPr>
              <a:t>назначении на должность </a:t>
            </a: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ГС из кадрового резерва конкурс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не проводится</a:t>
            </a:r>
            <a:endParaRPr lang="ru-RU" sz="1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87524" y="2212994"/>
            <a:ext cx="4059796" cy="2175937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Управлением 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ГС и кадров 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Аппарата Правительства МО  для замещения должностей ГС МО высшей, главной и ведущей групп из гражданских служащих (граждан), включенных в кадровые резервы 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госорганов 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МО</a:t>
            </a: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4732464" y="2212994"/>
            <a:ext cx="4223592" cy="2021497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соответствующим представителем нанимателя по основаниям, перечисленным в ст. 64 Федерального закона и Закона Мурманской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28584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13</a:t>
            </a:fld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58592654"/>
              </p:ext>
            </p:extLst>
          </p:nvPr>
        </p:nvGraphicFramePr>
        <p:xfrm>
          <a:off x="251520" y="620688"/>
          <a:ext cx="8640960" cy="5704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2880231"/>
            <a:ext cx="25202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Bookman Old Style" pitchFamily="18" charset="0"/>
              </a:rPr>
              <a:t>***</a:t>
            </a:r>
            <a:r>
              <a:rPr lang="ru-RU" sz="1600" dirty="0" smtClean="0">
                <a:latin typeface="Bookman Old Style" pitchFamily="18" charset="0"/>
              </a:rPr>
              <a:t>устанавливаются </a:t>
            </a:r>
            <a:r>
              <a:rPr lang="ru-RU" sz="1600" dirty="0">
                <a:latin typeface="Bookman Old Style" pitchFamily="18" charset="0"/>
              </a:rPr>
              <a:t>нормативным актом государственного органа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3396" y="346213"/>
            <a:ext cx="23042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*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устанавливаются законом о ГГС </a:t>
            </a:r>
          </a:p>
          <a:p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(ст. 12 ФЗ, ЗМО)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556792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*</a:t>
            </a:r>
            <a:r>
              <a:rPr lang="ru-RU" sz="2000" b="1" dirty="0">
                <a:solidFill>
                  <a:srgbClr val="FF0000"/>
                </a:solidFill>
              </a:rPr>
              <a:t>*</a:t>
            </a:r>
            <a:r>
              <a:rPr lang="ru-RU" dirty="0" smtClean="0"/>
              <a:t> </a:t>
            </a:r>
            <a:r>
              <a:rPr lang="ru-RU" sz="1600" dirty="0" smtClean="0">
                <a:latin typeface="Bookman Old Style" pitchFamily="18" charset="0"/>
              </a:rPr>
              <a:t>устанавливаются указом Президента РФ или законом субъекта </a:t>
            </a:r>
            <a:r>
              <a:rPr lang="ru-RU" sz="1600" dirty="0">
                <a:latin typeface="Bookman Old Style" pitchFamily="18" charset="0"/>
              </a:rPr>
              <a:t>РФ (ст. 12 </a:t>
            </a:r>
            <a:r>
              <a:rPr lang="ru-RU" sz="1600" dirty="0" smtClean="0">
                <a:latin typeface="Bookman Old Style" pitchFamily="18" charset="0"/>
              </a:rPr>
              <a:t>ЗМО</a:t>
            </a:r>
            <a:r>
              <a:rPr lang="ru-RU" sz="1600" dirty="0">
                <a:latin typeface="Bookman Old Style" pitchFamily="18" charset="0"/>
              </a:rPr>
              <a:t>)</a:t>
            </a:r>
          </a:p>
          <a:p>
            <a:endParaRPr lang="ru-RU" sz="12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47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14</a:t>
            </a:fld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1520" y="177281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323528" y="1988840"/>
            <a:ext cx="4284476" cy="7200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Bookman Old Style" pitchFamily="18" charset="0"/>
              </a:rPr>
              <a:t>"</a:t>
            </a:r>
            <a:r>
              <a:rPr lang="ru-RU" sz="1400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Bookman Old Style" pitchFamily="18" charset="0"/>
              </a:rPr>
              <a:t>руководители", </a:t>
            </a:r>
            <a:endParaRPr lang="ru-RU" sz="14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Bookman Old Style" pitchFamily="18" charset="0"/>
              </a:rPr>
              <a:t>"</a:t>
            </a:r>
            <a:r>
              <a:rPr lang="ru-RU" sz="1400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Bookman Old Style" pitchFamily="18" charset="0"/>
              </a:rPr>
              <a:t>помощники (советники)", </a:t>
            </a:r>
            <a:endParaRPr lang="ru-RU" sz="14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Bookman Old Style" pitchFamily="18" charset="0"/>
              </a:rPr>
              <a:t>"</a:t>
            </a:r>
            <a:r>
              <a:rPr lang="ru-RU" sz="1400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Bookman Old Style" pitchFamily="18" charset="0"/>
              </a:rPr>
              <a:t>специалисты"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3429000"/>
            <a:ext cx="4356484" cy="6480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Обеспечивающие </a:t>
            </a:r>
          </a:p>
          <a:p>
            <a:pPr algn="ctr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специалисты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4869160"/>
            <a:ext cx="4356484" cy="7200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Обеспечивающие 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специалисты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07904" y="3789040"/>
            <a:ext cx="2278968" cy="7200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Главная </a:t>
            </a:r>
          </a:p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и ведущая группы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должностей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527884" y="5168754"/>
            <a:ext cx="2160240" cy="7200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старшая и младшая группа </a:t>
            </a:r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должностей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76255" y="2884294"/>
            <a:ext cx="2016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Высшее образование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78960" y="4682408"/>
            <a:ext cx="225753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rgbClr val="002060"/>
                </a:solidFill>
                <a:latin typeface="Bookman Old Style" pitchFamily="18" charset="0"/>
              </a:rPr>
              <a:t>Среднее  профессиональное образование, соответствующее </a:t>
            </a:r>
            <a:r>
              <a:rPr lang="ru-RU" sz="1500" b="1" dirty="0">
                <a:solidFill>
                  <a:srgbClr val="002060"/>
                </a:solidFill>
                <a:latin typeface="Bookman Old Style" pitchFamily="18" charset="0"/>
              </a:rPr>
              <a:t>направлению </a:t>
            </a:r>
            <a:r>
              <a:rPr lang="ru-RU" sz="1500" b="1" dirty="0" smtClean="0">
                <a:solidFill>
                  <a:srgbClr val="002060"/>
                </a:solidFill>
                <a:latin typeface="Bookman Old Style" pitchFamily="18" charset="0"/>
              </a:rPr>
              <a:t>деятельности</a:t>
            </a:r>
            <a:endParaRPr lang="ru-RU" sz="1500" b="1" dirty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ru-RU" sz="1400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" name="Правая фигурная скобка 22"/>
          <p:cNvSpPr/>
          <p:nvPr/>
        </p:nvSpPr>
        <p:spPr>
          <a:xfrm>
            <a:off x="5986872" y="1886677"/>
            <a:ext cx="792088" cy="2592288"/>
          </a:xfrm>
          <a:prstGeom prst="rightBrac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авая фигурная скобка 23"/>
          <p:cNvSpPr/>
          <p:nvPr/>
        </p:nvSpPr>
        <p:spPr>
          <a:xfrm>
            <a:off x="5909759" y="4869160"/>
            <a:ext cx="864096" cy="1368152"/>
          </a:xfrm>
          <a:prstGeom prst="rightBrac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826632" y="2333058"/>
            <a:ext cx="2160240" cy="72008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Все группы должностей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620688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1. </a:t>
            </a:r>
            <a:r>
              <a:rPr lang="ru-RU" sz="2800" dirty="0" smtClean="0">
                <a:solidFill>
                  <a:srgbClr val="002060"/>
                </a:solidFill>
                <a:latin typeface="Bookman Old Style" pitchFamily="18" charset="0"/>
              </a:rPr>
              <a:t>Квалификационные </a:t>
            </a:r>
            <a:r>
              <a:rPr lang="ru-RU" sz="2800" dirty="0">
                <a:solidFill>
                  <a:srgbClr val="002060"/>
                </a:solidFill>
                <a:latin typeface="Bookman Old Style" pitchFamily="18" charset="0"/>
              </a:rPr>
              <a:t>требования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Bookman Old Style" pitchFamily="18" charset="0"/>
              </a:rPr>
              <a:t>к уровню профессионального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79377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15</a:t>
            </a:fld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8282" y="5589240"/>
            <a:ext cx="2160240" cy="7200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Старшая и младшая группа должностей</a:t>
            </a:r>
            <a:endParaRPr lang="ru-RU" sz="1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8282" y="4149080"/>
            <a:ext cx="2160240" cy="7200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Ведущая группа должностей</a:t>
            </a:r>
            <a:endParaRPr lang="ru-RU" sz="1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1" y="2708920"/>
            <a:ext cx="2160239" cy="7200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Главная группа должностей</a:t>
            </a:r>
            <a:endParaRPr lang="ru-RU" sz="1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266984"/>
            <a:ext cx="2160240" cy="7200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Высшая группа должностей</a:t>
            </a:r>
            <a:endParaRPr lang="ru-RU" sz="1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851920" y="1176974"/>
            <a:ext cx="5040559" cy="9001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стаж 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ГГС,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включая государственную службу </a:t>
            </a:r>
            <a:endParaRPr lang="ru-RU" sz="14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иных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видов, не менее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6 лет 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или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стаж работы по специальности, направлению подготовки </a:t>
            </a:r>
            <a:endParaRPr lang="ru-RU" sz="14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не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менее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7 лет</a:t>
            </a:r>
            <a:endParaRPr lang="ru-RU" sz="14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17368" y="2492896"/>
            <a:ext cx="5075111" cy="9361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стаж 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ГГС, включая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государственную службу иных видов, не менее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4 лет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или стаж работы по специальности, направлению подготовки </a:t>
            </a:r>
            <a:endParaRPr lang="ru-RU" sz="14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не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менее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5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лет</a:t>
            </a:r>
            <a:endParaRPr lang="ru-RU" sz="14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851919" y="3866829"/>
            <a:ext cx="5040561" cy="100233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стаж 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ГГС, включая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государственную службу иных видов, не менее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2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лет 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или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стаж работы по специальности, направлению 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подготовки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не менее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4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Bookman Old Style" pitchFamily="18" charset="0"/>
              </a:rPr>
              <a:t>лет</a:t>
            </a:r>
            <a:endParaRPr lang="ru-RU" sz="14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851921" y="5301208"/>
            <a:ext cx="5040558" cy="10118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без предъявления требований к стажу</a:t>
            </a:r>
          </a:p>
        </p:txBody>
      </p:sp>
      <p:sp>
        <p:nvSpPr>
          <p:cNvPr id="64" name="Стрелка вправо 63"/>
          <p:cNvSpPr/>
          <p:nvPr/>
        </p:nvSpPr>
        <p:spPr>
          <a:xfrm>
            <a:off x="2418522" y="1384708"/>
            <a:ext cx="1398846" cy="484632"/>
          </a:xfrm>
          <a:prstGeom prst="rightArrow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трелка вправо 64"/>
          <p:cNvSpPr/>
          <p:nvPr/>
        </p:nvSpPr>
        <p:spPr>
          <a:xfrm>
            <a:off x="2418522" y="2826644"/>
            <a:ext cx="1398846" cy="484632"/>
          </a:xfrm>
          <a:prstGeom prst="rightArrow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трелка вправо 65"/>
          <p:cNvSpPr/>
          <p:nvPr/>
        </p:nvSpPr>
        <p:spPr>
          <a:xfrm>
            <a:off x="2418521" y="4266804"/>
            <a:ext cx="1398845" cy="484632"/>
          </a:xfrm>
          <a:prstGeom prst="rightArrow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трелка вправо 66"/>
          <p:cNvSpPr/>
          <p:nvPr/>
        </p:nvSpPr>
        <p:spPr>
          <a:xfrm>
            <a:off x="2425350" y="5706964"/>
            <a:ext cx="1392017" cy="484632"/>
          </a:xfrm>
          <a:prstGeom prst="rightArrow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258282" y="297522"/>
            <a:ext cx="8634198" cy="95410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2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. </a:t>
            </a:r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КТ к стажу ГС или стажу (опыту) работы по специальности, направлению подготовки</a:t>
            </a:r>
            <a:endParaRPr lang="ru-RU" sz="2800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29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603" y="472023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Поступление гражданина на ГС оформляется  правовым актом государственного органа 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и с ним заключается  служебный контракт</a:t>
            </a:r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70579" y="4149080"/>
            <a:ext cx="857196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*</a:t>
            </a:r>
            <a:r>
              <a:rPr lang="ru-RU" dirty="0" smtClean="0">
                <a:latin typeface="Bookman Old Style" pitchFamily="18" charset="0"/>
              </a:rPr>
              <a:t>соглашение </a:t>
            </a:r>
            <a:r>
              <a:rPr lang="ru-RU" dirty="0">
                <a:latin typeface="Bookman Old Style" pitchFamily="18" charset="0"/>
              </a:rPr>
              <a:t>между представителем нанимателя и гражданином, поступающим на </a:t>
            </a:r>
            <a:r>
              <a:rPr lang="ru-RU" dirty="0" smtClean="0">
                <a:latin typeface="Bookman Old Style" pitchFamily="18" charset="0"/>
              </a:rPr>
              <a:t>ГС, </a:t>
            </a:r>
            <a:r>
              <a:rPr lang="ru-RU" dirty="0">
                <a:latin typeface="Bookman Old Style" pitchFamily="18" charset="0"/>
              </a:rPr>
              <a:t>или гражданским служащим о прохождении </a:t>
            </a:r>
            <a:r>
              <a:rPr lang="ru-RU" dirty="0" smtClean="0">
                <a:latin typeface="Bookman Old Style" pitchFamily="18" charset="0"/>
              </a:rPr>
              <a:t>ГС и </a:t>
            </a:r>
            <a:r>
              <a:rPr lang="ru-RU" dirty="0">
                <a:latin typeface="Bookman Old Style" pitchFamily="18" charset="0"/>
              </a:rPr>
              <a:t>замещении должности </a:t>
            </a:r>
            <a:r>
              <a:rPr lang="ru-RU" dirty="0" smtClean="0">
                <a:latin typeface="Bookman Old Style" pitchFamily="18" charset="0"/>
              </a:rPr>
              <a:t>ГС, которое устанавливает </a:t>
            </a:r>
            <a:r>
              <a:rPr lang="ru-RU" dirty="0">
                <a:latin typeface="Bookman Old Style" pitchFamily="18" charset="0"/>
              </a:rPr>
              <a:t>права и обязанности </a:t>
            </a:r>
            <a:r>
              <a:rPr lang="ru-RU" dirty="0" smtClean="0">
                <a:latin typeface="Bookman Old Style" pitchFamily="18" charset="0"/>
              </a:rPr>
              <a:t>сторон.</a:t>
            </a:r>
            <a:r>
              <a:rPr lang="ru-RU" dirty="0">
                <a:latin typeface="Bookman Old Style" pitchFamily="18" charset="0"/>
              </a:rPr>
              <a:t> </a:t>
            </a:r>
            <a:endParaRPr lang="ru-RU" dirty="0" smtClean="0">
              <a:latin typeface="Bookman Old Style" pitchFamily="18" charset="0"/>
            </a:endParaRPr>
          </a:p>
          <a:p>
            <a:pPr algn="just"/>
            <a:r>
              <a:rPr lang="ru-RU" dirty="0" smtClean="0">
                <a:latin typeface="Bookman Old Style" pitchFamily="18" charset="0"/>
              </a:rPr>
              <a:t>Содержание </a:t>
            </a:r>
            <a:r>
              <a:rPr lang="ru-RU" dirty="0">
                <a:latin typeface="Bookman Old Style" pitchFamily="18" charset="0"/>
              </a:rPr>
              <a:t>и форма служебного контракта определены </a:t>
            </a:r>
            <a:r>
              <a:rPr lang="ru-RU" dirty="0" smtClean="0">
                <a:latin typeface="Bookman Old Style" pitchFamily="18" charset="0"/>
              </a:rPr>
              <a:t>ст. 24 </a:t>
            </a:r>
            <a:r>
              <a:rPr lang="ru-RU" dirty="0">
                <a:latin typeface="Bookman Old Style" pitchFamily="18" charset="0"/>
              </a:rPr>
              <a:t>Федерального </a:t>
            </a:r>
            <a:r>
              <a:rPr lang="ru-RU" dirty="0" smtClean="0">
                <a:latin typeface="Bookman Old Style" pitchFamily="18" charset="0"/>
              </a:rPr>
              <a:t>закона (ФЗ)  и закона Мурманской области (ЗМО)</a:t>
            </a:r>
            <a:endParaRPr lang="ru-RU" dirty="0">
              <a:latin typeface="Bookman Old Style" pitchFamily="18" charset="0"/>
            </a:endParaRPr>
          </a:p>
          <a:p>
            <a:pPr algn="just"/>
            <a:endParaRPr lang="ru-RU" sz="1600" dirty="0">
              <a:latin typeface="Bookman Old Style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125209" y="2219672"/>
            <a:ext cx="3717338" cy="165618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Срочный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служебный контракт в случаях, определенных статьей 25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ФЗ,ЗМО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70579" y="2219672"/>
            <a:ext cx="4126531" cy="161902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Служебный контракт на неопределенный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срок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(бессрочный)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14062" y="198884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или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80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17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5" y="1268759"/>
            <a:ext cx="8496943" cy="244991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Bookman Old Style" pitchFamily="18" charset="0"/>
              </a:rPr>
              <a:t>При заключении служебного контракта с гражданином, </a:t>
            </a:r>
            <a:r>
              <a:rPr lang="ru-RU" sz="2000" b="1" dirty="0">
                <a:solidFill>
                  <a:schemeClr val="tx1"/>
                </a:solidFill>
                <a:latin typeface="Bookman Old Style" pitchFamily="18" charset="0"/>
              </a:rPr>
              <a:t>впервые поступающим на </a:t>
            </a:r>
            <a:r>
              <a:rPr lang="ru-RU" sz="2000" b="1" dirty="0" smtClean="0">
                <a:solidFill>
                  <a:schemeClr val="tx1"/>
                </a:solidFill>
                <a:latin typeface="Bookman Old Style" pitchFamily="18" charset="0"/>
              </a:rPr>
              <a:t>ГС</a:t>
            </a:r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2000" dirty="0">
                <a:solidFill>
                  <a:schemeClr val="tx1"/>
                </a:solidFill>
                <a:latin typeface="Bookman Old Style" pitchFamily="18" charset="0"/>
              </a:rPr>
              <a:t>в служебном контракте и в акте </a:t>
            </a:r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госоргана </a:t>
            </a:r>
            <a:r>
              <a:rPr lang="ru-RU" sz="2000" dirty="0">
                <a:solidFill>
                  <a:schemeClr val="tx1"/>
                </a:solidFill>
                <a:latin typeface="Bookman Old Style" pitchFamily="18" charset="0"/>
              </a:rPr>
              <a:t>о назначении на должность </a:t>
            </a:r>
            <a:r>
              <a:rPr lang="ru-RU" sz="2000" b="1" dirty="0" smtClean="0">
                <a:solidFill>
                  <a:schemeClr val="tx1"/>
                </a:solidFill>
                <a:latin typeface="Bookman Old Style" pitchFamily="18" charset="0"/>
              </a:rPr>
              <a:t>ГС </a:t>
            </a:r>
            <a:r>
              <a:rPr lang="ru-RU" sz="2000" dirty="0">
                <a:solidFill>
                  <a:schemeClr val="tx1"/>
                </a:solidFill>
                <a:latin typeface="Bookman Old Style" pitchFamily="18" charset="0"/>
              </a:rPr>
              <a:t>предусматривается условие об испытании гражданского служащего </a:t>
            </a:r>
            <a:r>
              <a:rPr lang="ru-RU" sz="2000" b="1" dirty="0">
                <a:solidFill>
                  <a:schemeClr val="tx1"/>
                </a:solidFill>
                <a:latin typeface="Bookman Old Style" pitchFamily="18" charset="0"/>
              </a:rPr>
              <a:t>продолжительностью от одного месяца до одного года </a:t>
            </a:r>
            <a:r>
              <a:rPr lang="ru-RU" sz="2000" dirty="0">
                <a:solidFill>
                  <a:schemeClr val="tx1"/>
                </a:solidFill>
                <a:latin typeface="Bookman Old Style" pitchFamily="18" charset="0"/>
              </a:rPr>
              <a:t>в целях проверки его соответствия замещаемой должности </a:t>
            </a:r>
            <a:r>
              <a:rPr lang="ru-RU" sz="2000" dirty="0" smtClean="0">
                <a:solidFill>
                  <a:schemeClr val="tx1"/>
                </a:solidFill>
                <a:latin typeface="Bookman Old Style" pitchFamily="18" charset="0"/>
              </a:rPr>
              <a:t>ГС </a:t>
            </a:r>
            <a:endParaRPr lang="ru-RU" sz="2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1998" y="3501008"/>
            <a:ext cx="4320480" cy="18722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Категория лиц, которым </a:t>
            </a:r>
            <a:endParaRPr lang="ru-RU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не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устанавливается (может не устанавливаться) испытание, определена 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ст. 27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Федерального закона, статьей 27 Закона Мурманской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1757" y="3718679"/>
            <a:ext cx="4198235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Bookman Old Style" pitchFamily="18" charset="0"/>
              </a:rPr>
              <a:t>Внимание</a:t>
            </a:r>
            <a:r>
              <a:rPr lang="ru-RU" sz="1400" b="1" dirty="0">
                <a:solidFill>
                  <a:srgbClr val="FF0000"/>
                </a:solidFill>
                <a:latin typeface="Bookman Old Style" pitchFamily="18" charset="0"/>
              </a:rPr>
              <a:t>!</a:t>
            </a:r>
            <a:r>
              <a:rPr lang="ru-RU" sz="1400" b="1" dirty="0">
                <a:latin typeface="Bookman Old Style" pitchFamily="18" charset="0"/>
              </a:rPr>
              <a:t>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При неудовлетворительном результате испытания представитель нанимателя имеет право до истечения срока испытания расторгнуть служебный контракт с гражданским служащим, предупредив его об этом в письменной форме не позднее чем за три дня с указанием причин, послуживших основанием для признания этого гражданского служащего не выдержавшим испытание.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1370" y="400308"/>
            <a:ext cx="85907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II.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Испытание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на гражданской службе:</a:t>
            </a:r>
          </a:p>
        </p:txBody>
      </p:sp>
    </p:spTree>
    <p:extLst>
      <p:ext uri="{BB962C8B-B14F-4D97-AF65-F5344CB8AC3E}">
        <p14:creationId xmlns:p14="http://schemas.microsoft.com/office/powerpoint/2010/main" val="313742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18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 rot="10800000" flipH="1" flipV="1">
            <a:off x="314869" y="-252172"/>
            <a:ext cx="844632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just"/>
            <a:endParaRPr lang="ru-RU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ДОЛЖНОСТНОЙ РЕГЛАМЕНТ ГРАЖДАНСКОГО СЛУЖАЩЕГО (ДР):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существенное условие служебного контракта;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 соответствии с ДР осуществляется профессиональная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служебная деятельность гражданского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служащего;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утверждается представителем нанимателя;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является составной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частью административного регламента государственного органа. </a:t>
            </a:r>
          </a:p>
          <a:p>
            <a:pPr algn="just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Примерные должностные регламенты утверждаются соответствующим органом по управлению государственной службой</a:t>
            </a:r>
          </a:p>
          <a:p>
            <a:pPr algn="just"/>
            <a:endParaRPr lang="ru-RU" sz="2800" dirty="0">
              <a:latin typeface="Bookman Old Style" pitchFamily="18" charset="0"/>
            </a:endParaRPr>
          </a:p>
          <a:p>
            <a:pPr algn="ctr"/>
            <a:endParaRPr lang="ru-RU" sz="2800" dirty="0" smtClean="0">
              <a:latin typeface="Bookman Old Style" pitchFamily="18" charset="0"/>
            </a:endParaRPr>
          </a:p>
          <a:p>
            <a:pPr algn="ctr"/>
            <a:endParaRPr lang="ru-RU" sz="32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1945" y="3193806"/>
            <a:ext cx="4074031" cy="30963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Bookman Old Style" pitchFamily="18" charset="0"/>
              </a:rPr>
              <a:t>Положения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ДР 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учитываются при проведении: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конкурса на замещение вакантной должности гражданской 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службы;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 аттестации;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 квалификационного экзамена;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 планировании профессиональной </a:t>
            </a:r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служебной деятельности гражданского 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служащего</a:t>
            </a:r>
            <a:endParaRPr lang="ru-RU" sz="16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67944" y="3214700"/>
            <a:ext cx="4824530" cy="30754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spc="-60" dirty="0">
                <a:solidFill>
                  <a:srgbClr val="002060"/>
                </a:solidFill>
                <a:latin typeface="Bookman Old Style" pitchFamily="18" charset="0"/>
              </a:rPr>
              <a:t>Результаты </a:t>
            </a:r>
            <a:r>
              <a:rPr lang="ru-RU" sz="1600" spc="-60" dirty="0">
                <a:solidFill>
                  <a:srgbClr val="002060"/>
                </a:solidFill>
                <a:latin typeface="Bookman Old Style" pitchFamily="18" charset="0"/>
              </a:rPr>
              <a:t>исполнения гражданским служащим </a:t>
            </a:r>
            <a:r>
              <a:rPr lang="ru-RU" sz="1600" spc="-60" dirty="0" smtClean="0">
                <a:solidFill>
                  <a:srgbClr val="002060"/>
                </a:solidFill>
                <a:latin typeface="Bookman Old Style" pitchFamily="18" charset="0"/>
              </a:rPr>
              <a:t>ДР учитываются при: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spc="-60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600" spc="-60" dirty="0">
                <a:solidFill>
                  <a:srgbClr val="002060"/>
                </a:solidFill>
                <a:latin typeface="Bookman Old Style" pitchFamily="18" charset="0"/>
              </a:rPr>
              <a:t>проведении конкурса на замещение вакантной должности гражданской службы или включении гражданского служащего в кадровый </a:t>
            </a:r>
            <a:r>
              <a:rPr lang="ru-RU" sz="1600" spc="-60" dirty="0" smtClean="0">
                <a:solidFill>
                  <a:srgbClr val="002060"/>
                </a:solidFill>
                <a:latin typeface="Bookman Old Style" pitchFamily="18" charset="0"/>
              </a:rPr>
              <a:t>резерв;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spc="-60" dirty="0" smtClean="0">
                <a:solidFill>
                  <a:srgbClr val="002060"/>
                </a:solidFill>
                <a:latin typeface="Bookman Old Style" pitchFamily="18" charset="0"/>
              </a:rPr>
              <a:t> оценке </a:t>
            </a:r>
            <a:r>
              <a:rPr lang="ru-RU" sz="1600" spc="-60" dirty="0">
                <a:solidFill>
                  <a:srgbClr val="002060"/>
                </a:solidFill>
                <a:latin typeface="Bookman Old Style" pitchFamily="18" charset="0"/>
              </a:rPr>
              <a:t>его профессиональной служебной деятельности при </a:t>
            </a:r>
            <a:r>
              <a:rPr lang="ru-RU" sz="1600" spc="-110" dirty="0" smtClean="0">
                <a:solidFill>
                  <a:srgbClr val="002060"/>
                </a:solidFill>
                <a:latin typeface="Bookman Old Style" pitchFamily="18" charset="0"/>
              </a:rPr>
              <a:t>проведении аттестации</a:t>
            </a:r>
            <a:r>
              <a:rPr lang="ru-RU" sz="1600" spc="-110" dirty="0">
                <a:solidFill>
                  <a:srgbClr val="002060"/>
                </a:solidFill>
                <a:latin typeface="Bookman Old Style" pitchFamily="18" charset="0"/>
              </a:rPr>
              <a:t>, </a:t>
            </a:r>
            <a:r>
              <a:rPr lang="ru-RU" sz="1600" spc="-60" dirty="0">
                <a:solidFill>
                  <a:srgbClr val="002060"/>
                </a:solidFill>
                <a:latin typeface="Bookman Old Style" pitchFamily="18" charset="0"/>
              </a:rPr>
              <a:t>квалификационного экзамена либо поощрении гражданского </a:t>
            </a:r>
            <a:r>
              <a:rPr lang="ru-RU" sz="1600" spc="-60" dirty="0" smtClean="0">
                <a:solidFill>
                  <a:srgbClr val="002060"/>
                </a:solidFill>
                <a:latin typeface="Bookman Old Style" pitchFamily="18" charset="0"/>
              </a:rPr>
              <a:t>служащего</a:t>
            </a:r>
            <a:endParaRPr lang="ru-RU" sz="1600" spc="-60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3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7826" y="692696"/>
            <a:ext cx="8604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Bookman Old Style" pitchFamily="18" charset="0"/>
              </a:rPr>
              <a:t>СЛУЖЕБНОЕ </a:t>
            </a:r>
            <a:r>
              <a:rPr lang="ru-RU" sz="3200" dirty="0" smtClean="0">
                <a:latin typeface="Bookman Old Style" pitchFamily="18" charset="0"/>
              </a:rPr>
              <a:t>ВРЕМЯ: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7827" y="3023086"/>
            <a:ext cx="4788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8819" y="1215916"/>
            <a:ext cx="8604653" cy="12961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253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время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, в течение которого гражданский служащий в соответствии со служебным распорядком государственного органа или с графиком службы либо условиями служебного контракта должен исполнять свои должностные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обязанности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13448" y="2708920"/>
            <a:ext cx="5122162" cy="331618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Ненормированный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служебный день устанавливается для гражданских служащих, замещающих высшие и главные должности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ГС, для иных гражданских служащих ненормированный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служебный день устанавливается в соответствии со служебным распорядком государственного органа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по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соответствующему перечню должностей и служебным контрактом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2624" y="2708920"/>
            <a:ext cx="3271264" cy="327683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Нормальная продолжительность служебного времени для гражданского служащего не может превышать 40 часов в неделю. Для гражданского служащего устанавливается пятидневная служебная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неделя</a:t>
            </a:r>
          </a:p>
        </p:txBody>
      </p:sp>
    </p:spTree>
    <p:extLst>
      <p:ext uri="{BB962C8B-B14F-4D97-AF65-F5344CB8AC3E}">
        <p14:creationId xmlns:p14="http://schemas.microsoft.com/office/powerpoint/2010/main" val="315045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</a:t>
            </a:fld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56231934"/>
              </p:ext>
            </p:extLst>
          </p:nvPr>
        </p:nvGraphicFramePr>
        <p:xfrm>
          <a:off x="323528" y="1484784"/>
          <a:ext cx="864096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43608" y="692696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Bookman Old Style" pitchFamily="18" charset="0"/>
              </a:rPr>
              <a:t>Система государственной </a:t>
            </a:r>
            <a:r>
              <a:rPr lang="ru-RU" sz="3200" dirty="0" smtClean="0">
                <a:latin typeface="Bookman Old Style" pitchFamily="18" charset="0"/>
              </a:rPr>
              <a:t>службы</a:t>
            </a:r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*</a:t>
            </a:r>
            <a:r>
              <a:rPr lang="ru-RU" sz="3200" dirty="0" smtClean="0">
                <a:latin typeface="Bookman Old Style" pitchFamily="18" charset="0"/>
              </a:rPr>
              <a:t> 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6021288"/>
            <a:ext cx="88924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*</a:t>
            </a:r>
            <a:r>
              <a:rPr lang="ru-RU" dirty="0" smtClean="0">
                <a:latin typeface="Bookman Old Style" pitchFamily="18" charset="0"/>
              </a:rPr>
              <a:t>Федеральный закон от 27.05.2003 № 58-ФЗ «О системе государственной службы Российской Федерации» </a:t>
            </a: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45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20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70310" y="3433153"/>
            <a:ext cx="4284476" cy="2417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2060"/>
                </a:solidFill>
                <a:latin typeface="Bookman Old Style" pitchFamily="18" charset="0"/>
              </a:rPr>
              <a:t>Гражданским служащим, замещающим должности ГС на определенный срок полномочий, за исключением гражданских служащих, замещающих должности ГС категории "руководители", относящиеся к высшей группе должностей ГС, а также иных гражданских служащих в случаях, предусмотренных федеральными законами </a:t>
            </a:r>
            <a:endParaRPr lang="ru-RU" sz="15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48680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III.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Присвоение классного чина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9830" y="1195011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Классные чины присваиваются гражданским служащим персонально, 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just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соблюдением последовательности, в соответствии с замещаемой должностью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ГС в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пределах группы должностей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ГС,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а также с учетом профессионального уровня, продолжительности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ГС в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предыдущем классном чине и в замещаемой должности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ГС: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8849" y="3433153"/>
            <a:ext cx="3384376" cy="17625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Гражданским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служащим, замещающим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должности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гражданской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службы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без ограничения срока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полномочий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7517" y="2559316"/>
            <a:ext cx="3627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без проведения квалификационного экзамена: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81196" y="2559316"/>
            <a:ext cx="42844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по результатам квалификационного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экзамена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8849" y="5445224"/>
            <a:ext cx="5274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sz="1400" b="1" dirty="0" smtClean="0">
                <a:latin typeface="Bookman Old Style" pitchFamily="18" charset="0"/>
              </a:rPr>
              <a:t>проводится по </a:t>
            </a:r>
            <a:r>
              <a:rPr lang="ru-RU" sz="1400" b="1" dirty="0">
                <a:latin typeface="Bookman Old Style" pitchFamily="18" charset="0"/>
              </a:rPr>
              <a:t>инициативе гражданского служащего не позднее чем через три месяца после дня подачи им письменного заявления о присвоении классного чина </a:t>
            </a:r>
            <a:r>
              <a:rPr lang="ru-RU" sz="1400" b="1" dirty="0" smtClean="0">
                <a:latin typeface="Bookman Old Style" pitchFamily="18" charset="0"/>
              </a:rPr>
              <a:t>ГС</a:t>
            </a:r>
            <a:endParaRPr lang="ru-RU" sz="1400" b="1" dirty="0">
              <a:latin typeface="Bookman Old Style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76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>
                <a:solidFill>
                  <a:srgbClr val="073E87"/>
                </a:solidFill>
              </a:rPr>
              <a:pPr/>
              <a:t>21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10082" y="1986644"/>
            <a:ext cx="2880320" cy="56663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rgbClr val="2536D3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Классные чины</a:t>
            </a:r>
            <a:endParaRPr lang="ru-RU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2026520"/>
            <a:ext cx="2880320" cy="5666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Группы должностей</a:t>
            </a:r>
            <a:endParaRPr lang="ru-RU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2852936"/>
            <a:ext cx="2880320" cy="57606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Высшая </a:t>
            </a:r>
            <a:endParaRPr lang="ru-RU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74305" y="3573016"/>
            <a:ext cx="2880320" cy="57606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Главная </a:t>
            </a:r>
            <a:endParaRPr lang="ru-RU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1520" y="4293096"/>
            <a:ext cx="2880320" cy="57606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Ведущая </a:t>
            </a:r>
            <a:endParaRPr lang="ru-RU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7470" y="5013176"/>
            <a:ext cx="2880320" cy="57606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Старшая </a:t>
            </a:r>
            <a:endParaRPr lang="ru-RU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74305" y="5733256"/>
            <a:ext cx="2880320" cy="57606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Bookman Old Style" pitchFamily="18" charset="0"/>
              </a:rPr>
              <a:t>Младшая</a:t>
            </a:r>
            <a:endParaRPr lang="ru-RU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608004" y="2852936"/>
            <a:ext cx="4284476" cy="576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spc="-70" dirty="0">
                <a:solidFill>
                  <a:prstClr val="black"/>
                </a:solidFill>
                <a:latin typeface="Bookman Old Style" pitchFamily="18" charset="0"/>
              </a:rPr>
              <a:t>действительный государственный советник </a:t>
            </a:r>
            <a:r>
              <a:rPr lang="ru-RU" sz="1600" spc="-70" dirty="0" smtClean="0">
                <a:solidFill>
                  <a:prstClr val="black"/>
                </a:solidFill>
                <a:latin typeface="Bookman Old Style" pitchFamily="18" charset="0"/>
              </a:rPr>
              <a:t>субъекта РФ 1</a:t>
            </a:r>
            <a:r>
              <a:rPr lang="ru-RU" sz="1600" spc="-70" dirty="0">
                <a:solidFill>
                  <a:prstClr val="black"/>
                </a:solidFill>
                <a:latin typeface="Bookman Old Style" pitchFamily="18" charset="0"/>
              </a:rPr>
              <a:t>, 2 или 3-го класса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608004" y="3573015"/>
            <a:ext cx="4284476" cy="58106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Bookman Old Style" pitchFamily="18" charset="0"/>
              </a:rPr>
              <a:t>государственный советник </a:t>
            </a:r>
            <a:endParaRPr lang="ru-RU" sz="1600" dirty="0" smtClean="0">
              <a:solidFill>
                <a:prstClr val="black"/>
              </a:solidFill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Bookman Old Style" pitchFamily="18" charset="0"/>
              </a:rPr>
              <a:t>субъекта РФ 1</a:t>
            </a:r>
            <a:r>
              <a:rPr lang="ru-RU" sz="1600" dirty="0">
                <a:solidFill>
                  <a:prstClr val="black"/>
                </a:solidFill>
                <a:latin typeface="Bookman Old Style" pitchFamily="18" charset="0"/>
              </a:rPr>
              <a:t>, 2 или 3-го класса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608004" y="4293096"/>
            <a:ext cx="4284476" cy="576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Bookman Old Style" pitchFamily="18" charset="0"/>
              </a:rPr>
              <a:t>советник ГГС </a:t>
            </a:r>
            <a:r>
              <a:rPr lang="ru-RU" sz="1600" dirty="0" smtClean="0">
                <a:solidFill>
                  <a:prstClr val="black"/>
                </a:solidFill>
                <a:latin typeface="Bookman Old Style" pitchFamily="18" charset="0"/>
              </a:rPr>
              <a:t>субъекта РФ </a:t>
            </a:r>
            <a:endParaRPr lang="ru-RU" sz="1600" dirty="0">
              <a:solidFill>
                <a:prstClr val="black"/>
              </a:solidFill>
              <a:latin typeface="Bookman Old Style" pitchFamily="18" charset="0"/>
            </a:endParaRPr>
          </a:p>
          <a:p>
            <a:pPr algn="ctr"/>
            <a:r>
              <a:rPr lang="ru-RU" sz="1600" dirty="0">
                <a:solidFill>
                  <a:prstClr val="black"/>
                </a:solidFill>
                <a:latin typeface="Bookman Old Style" pitchFamily="18" charset="0"/>
              </a:rPr>
              <a:t>1, 2 или 3-го класса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608004" y="5013176"/>
            <a:ext cx="4284476" cy="576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Bookman Old Style" pitchFamily="18" charset="0"/>
              </a:rPr>
              <a:t>референт ГГС  </a:t>
            </a:r>
            <a:r>
              <a:rPr lang="ru-RU" sz="1600" dirty="0" smtClean="0">
                <a:solidFill>
                  <a:prstClr val="black"/>
                </a:solidFill>
                <a:latin typeface="Bookman Old Style" pitchFamily="18" charset="0"/>
              </a:rPr>
              <a:t>субъекта РФ </a:t>
            </a:r>
            <a:endParaRPr lang="ru-RU" sz="1600" dirty="0">
              <a:solidFill>
                <a:prstClr val="black"/>
              </a:solidFill>
              <a:latin typeface="Bookman Old Style" pitchFamily="18" charset="0"/>
            </a:endParaRPr>
          </a:p>
          <a:p>
            <a:pPr algn="ctr"/>
            <a:r>
              <a:rPr lang="ru-RU" sz="1600" dirty="0">
                <a:solidFill>
                  <a:prstClr val="black"/>
                </a:solidFill>
                <a:latin typeface="Bookman Old Style" pitchFamily="18" charset="0"/>
              </a:rPr>
              <a:t>1, 2 или 3-го класса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608004" y="5733256"/>
            <a:ext cx="4284476" cy="5760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Bookman Old Style" pitchFamily="18" charset="0"/>
              </a:rPr>
              <a:t>секретарь </a:t>
            </a:r>
            <a:r>
              <a:rPr lang="ru-RU" sz="1600" dirty="0" smtClean="0">
                <a:solidFill>
                  <a:prstClr val="black"/>
                </a:solidFill>
                <a:latin typeface="Bookman Old Style" pitchFamily="18" charset="0"/>
              </a:rPr>
              <a:t>ГГС субъекта РФ </a:t>
            </a:r>
            <a:endParaRPr lang="ru-RU" sz="1600" dirty="0">
              <a:solidFill>
                <a:prstClr val="black"/>
              </a:solidFill>
              <a:latin typeface="Bookman Old Style" pitchFamily="18" charset="0"/>
            </a:endParaRPr>
          </a:p>
          <a:p>
            <a:pPr algn="ctr"/>
            <a:r>
              <a:rPr lang="ru-RU" sz="1600" dirty="0">
                <a:solidFill>
                  <a:prstClr val="black"/>
                </a:solidFill>
                <a:latin typeface="Bookman Old Style" pitchFamily="18" charset="0"/>
              </a:rPr>
              <a:t>1, 2 или 3-го класса</a:t>
            </a:r>
          </a:p>
        </p:txBody>
      </p:sp>
      <p:cxnSp>
        <p:nvCxnSpPr>
          <p:cNvPr id="1055" name="Прямая со стрелкой 1054"/>
          <p:cNvCxnSpPr>
            <a:stCxn id="16" idx="3"/>
            <a:endCxn id="27" idx="1"/>
          </p:cNvCxnSpPr>
          <p:nvPr/>
        </p:nvCxnSpPr>
        <p:spPr>
          <a:xfrm>
            <a:off x="3131840" y="3140968"/>
            <a:ext cx="1476164" cy="0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9" name="Прямая со стрелкой 1058"/>
          <p:cNvCxnSpPr>
            <a:stCxn id="18" idx="3"/>
            <a:endCxn id="28" idx="1"/>
          </p:cNvCxnSpPr>
          <p:nvPr/>
        </p:nvCxnSpPr>
        <p:spPr>
          <a:xfrm>
            <a:off x="3154625" y="3861048"/>
            <a:ext cx="1453379" cy="2501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3" name="Прямая со стрелкой 1062"/>
          <p:cNvCxnSpPr>
            <a:stCxn id="19" idx="3"/>
            <a:endCxn id="29" idx="1"/>
          </p:cNvCxnSpPr>
          <p:nvPr/>
        </p:nvCxnSpPr>
        <p:spPr>
          <a:xfrm>
            <a:off x="3131840" y="4581128"/>
            <a:ext cx="1476164" cy="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7" name="Прямая со стрелкой 1066"/>
          <p:cNvCxnSpPr>
            <a:stCxn id="20" idx="3"/>
            <a:endCxn id="30" idx="1"/>
          </p:cNvCxnSpPr>
          <p:nvPr/>
        </p:nvCxnSpPr>
        <p:spPr>
          <a:xfrm>
            <a:off x="3137790" y="5301208"/>
            <a:ext cx="1470214" cy="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1" name="Прямая со стрелкой 1070"/>
          <p:cNvCxnSpPr>
            <a:stCxn id="21" idx="3"/>
            <a:endCxn id="31" idx="1"/>
          </p:cNvCxnSpPr>
          <p:nvPr/>
        </p:nvCxnSpPr>
        <p:spPr>
          <a:xfrm>
            <a:off x="3154625" y="6021288"/>
            <a:ext cx="1453379" cy="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5536" y="548680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Классные чины гражданской службы присваиваются гражданским служащим в соответствии с замещаемой должностью гражданской службы в пределах группы должностей гражданской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службы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22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40030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Bookman Old Style" pitchFamily="18" charset="0"/>
              </a:rPr>
              <a:t>Классный чин может </a:t>
            </a:r>
            <a:r>
              <a:rPr lang="ru-RU" sz="3200" dirty="0" smtClean="0">
                <a:latin typeface="Bookman Old Style" pitchFamily="18" charset="0"/>
              </a:rPr>
              <a:t>быть: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0897" y="1583015"/>
            <a:ext cx="4032448" cy="28803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присваивается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гражданскому служащему, не имеющему классного чина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ГС после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успешного завершения испытания, а если испытание не устанавливалось, то не ранее чем через три месяца после назначения гражданского служащего на должность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ГС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just"/>
            <a:endParaRPr lang="ru-RU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39409" y="1583015"/>
            <a:ext cx="4032448" cy="28803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присваивается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гражданскому служащему 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истечении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срока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**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,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установленного для прохождения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ГС в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предыдущем классном чине, и при условии, что он замещает должность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ГС,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для которой предусмотрен классный чин, равный или более высокий, чем классный чин, присваиваемый гражданскому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служащему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92352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ookman Old Style" pitchFamily="18" charset="0"/>
              </a:rPr>
              <a:t>или 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897" y="985083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первым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8888" y="800417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очередным</a:t>
            </a:r>
            <a:r>
              <a:rPr lang="ru-RU" sz="4000" dirty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endParaRPr lang="ru-RU" sz="32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4726379"/>
            <a:ext cx="86409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sz="1400" b="1" dirty="0" smtClean="0">
                <a:latin typeface="Bookman Old Style" pitchFamily="18" charset="0"/>
              </a:rPr>
              <a:t>Очередной </a:t>
            </a:r>
            <a:r>
              <a:rPr lang="ru-RU" sz="1400" b="1" dirty="0">
                <a:latin typeface="Bookman Old Style" pitchFamily="18" charset="0"/>
              </a:rPr>
              <a:t>классный чин не присваивается гражданским служащим, имеющим дисциплинарные взыскания, а также гражданским служащим, в отношении которых проводится служебная проверка или возбуждено уголовное </a:t>
            </a:r>
            <a:r>
              <a:rPr lang="ru-RU" sz="1400" b="1" dirty="0" smtClean="0">
                <a:latin typeface="Bookman Old Style" pitchFamily="18" charset="0"/>
              </a:rPr>
              <a:t>дело</a:t>
            </a:r>
            <a:endParaRPr lang="ru-RU" sz="1400" b="1" dirty="0"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5589240"/>
            <a:ext cx="84737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**</a:t>
            </a:r>
            <a:r>
              <a:rPr lang="ru-RU" sz="1400" b="1" dirty="0" smtClean="0">
                <a:latin typeface="Bookman Old Style" pitchFamily="18" charset="0"/>
              </a:rPr>
              <a:t>Сроки </a:t>
            </a:r>
            <a:r>
              <a:rPr lang="ru-RU" sz="1400" b="1" dirty="0">
                <a:latin typeface="Bookman Old Style" pitchFamily="18" charset="0"/>
              </a:rPr>
              <a:t>прохождения </a:t>
            </a:r>
            <a:r>
              <a:rPr lang="ru-RU" sz="1400" b="1" dirty="0" smtClean="0">
                <a:latin typeface="Bookman Old Style" pitchFamily="18" charset="0"/>
              </a:rPr>
              <a:t>ГС в </a:t>
            </a:r>
            <a:r>
              <a:rPr lang="ru-RU" sz="1400" b="1" dirty="0">
                <a:latin typeface="Bookman Old Style" pitchFamily="18" charset="0"/>
              </a:rPr>
              <a:t>соответствующих классных </a:t>
            </a:r>
            <a:r>
              <a:rPr lang="ru-RU" sz="1400" b="1" dirty="0" smtClean="0">
                <a:latin typeface="Bookman Old Style" pitchFamily="18" charset="0"/>
              </a:rPr>
              <a:t>чинах установлены  законом Мурманской области от 24.02.2010 № 1202-01-ЗМО «О порядке присвоения и сохранения классных чинов ГГС Мурманской области»</a:t>
            </a:r>
            <a:endParaRPr lang="ru-RU" sz="14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95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23</a:t>
            </a:fld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1520" y="548680"/>
            <a:ext cx="8640960" cy="165618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4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endParaRPr lang="ru-RU" dirty="0" smtClean="0"/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Bookman Old Style" pitchFamily="18" charset="0"/>
              </a:rPr>
              <a:t>IV</a:t>
            </a:r>
            <a:r>
              <a:rPr lang="en-US" dirty="0" smtClean="0">
                <a:solidFill>
                  <a:schemeClr val="tx1"/>
                </a:solidFill>
                <a:latin typeface="Bookman Old Style" pitchFamily="18" charset="0"/>
              </a:rPr>
              <a:t>. </a:t>
            </a:r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Аттестация </a:t>
            </a:r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гражданского служащего </a:t>
            </a:r>
            <a:endParaRPr lang="ru-RU" sz="28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проводится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в целях определения его соответствия </a:t>
            </a:r>
            <a:endParaRPr lang="ru-RU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замещаемой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должности 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ГС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*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(Статья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46 Федерального закона, статья 46 Закона Мурманской 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области)</a:t>
            </a:r>
            <a:endParaRPr lang="ru-RU" dirty="0">
              <a:solidFill>
                <a:schemeClr val="tx1"/>
              </a:solidFill>
              <a:latin typeface="Bookman Old Style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1520" y="2708920"/>
            <a:ext cx="3600400" cy="21602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Очередная аттестация: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проводится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один раз в три 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года </a:t>
            </a:r>
            <a:endParaRPr lang="ru-RU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16016" y="2708920"/>
            <a:ext cx="4176464" cy="21602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Внеочередная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аттестация 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может 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проводиться после принятия в установленном порядке решения: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1) о сокращении должностей 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ГС в госоргане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2) об изменении условий оплаты труда гражданских 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служащих</a:t>
            </a:r>
            <a:endParaRPr lang="ru-RU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0332" y="5373216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*</a:t>
            </a:r>
            <a:r>
              <a:rPr lang="ru-RU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600" dirty="0">
                <a:latin typeface="Bookman Old Style" pitchFamily="18" charset="0"/>
              </a:rPr>
              <a:t>Аттестации не подлежат гражданские служащие, замещающие </a:t>
            </a:r>
            <a:r>
              <a:rPr lang="ru-RU" sz="1600" dirty="0" smtClean="0">
                <a:latin typeface="Bookman Old Style" pitchFamily="18" charset="0"/>
              </a:rPr>
              <a:t>должности ГС категорий </a:t>
            </a:r>
            <a:r>
              <a:rPr lang="ru-RU" sz="1600" dirty="0">
                <a:latin typeface="Bookman Old Style" pitchFamily="18" charset="0"/>
              </a:rPr>
              <a:t>"руководители" и "помощники (советники)", в случае, если с указанными гражданскими служащими заключен срочный служебный </a:t>
            </a:r>
            <a:r>
              <a:rPr lang="ru-RU" sz="1600" dirty="0" smtClean="0">
                <a:latin typeface="Bookman Old Style" pitchFamily="18" charset="0"/>
              </a:rPr>
              <a:t>контракт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1809404" y="2204864"/>
            <a:ext cx="484632" cy="504056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6561932" y="2204864"/>
            <a:ext cx="484632" cy="504056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14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04664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V.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Дополнительное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профессиональное образование гражданского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служащего</a:t>
            </a:r>
            <a:r>
              <a:rPr lang="ru-RU" sz="2800" b="1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sz="2800" dirty="0" smtClean="0">
                <a:latin typeface="Bookman Old Style" pitchFamily="18" charset="0"/>
              </a:rPr>
              <a:t>: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697906"/>
            <a:ext cx="86409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>
                <a:latin typeface="Bookman Old Style" pitchFamily="18" charset="0"/>
              </a:rPr>
              <a:t>В соответствии с Федеральным законом </a:t>
            </a:r>
            <a:r>
              <a:rPr lang="ru-RU" sz="1600" dirty="0" smtClean="0">
                <a:latin typeface="Bookman Old Style" pitchFamily="18" charset="0"/>
              </a:rPr>
              <a:t>одним </a:t>
            </a:r>
            <a:r>
              <a:rPr lang="ru-RU" sz="1600" dirty="0">
                <a:latin typeface="Bookman Old Style" pitchFamily="18" charset="0"/>
              </a:rPr>
              <a:t>из принципов </a:t>
            </a:r>
            <a:r>
              <a:rPr lang="ru-RU" sz="1600" dirty="0" smtClean="0">
                <a:latin typeface="Bookman Old Style" pitchFamily="18" charset="0"/>
              </a:rPr>
              <a:t>ГС является</a:t>
            </a:r>
            <a:r>
              <a:rPr lang="ru-RU" sz="1600" dirty="0">
                <a:latin typeface="Bookman Old Style" pitchFamily="18" charset="0"/>
              </a:rPr>
              <a:t> 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профессионализм и компетентность гражданских служащих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,</a:t>
            </a:r>
            <a:r>
              <a:rPr lang="ru-RU" sz="1600" dirty="0">
                <a:latin typeface="Bookman Old Style" pitchFamily="18" charset="0"/>
              </a:rPr>
              <a:t> поэтому одной из основных обязанностей гражданского служащего является поддержание уровня квалификации, необходимого для надлежащего исполнения должностных обязанностей. </a:t>
            </a:r>
            <a:endParaRPr lang="ru-RU" sz="1600" dirty="0" smtClean="0">
              <a:latin typeface="Bookman Old Style" pitchFamily="18" charset="0"/>
            </a:endParaRPr>
          </a:p>
          <a:p>
            <a:pPr algn="just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  <a:p>
            <a:pPr indent="457200" algn="just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Дополнительное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профессиональное образование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(ДПО) гражданского служащего</a:t>
            </a:r>
            <a:r>
              <a:rPr lang="ru-RU" sz="1600" b="1" dirty="0">
                <a:latin typeface="Bookman Old Style" pitchFamily="18" charset="0"/>
              </a:rPr>
              <a:t> </a:t>
            </a:r>
            <a:r>
              <a:rPr lang="ru-RU" sz="1600" dirty="0">
                <a:latin typeface="Bookman Old Style" pitchFamily="18" charset="0"/>
              </a:rPr>
              <a:t>осуществляется в течение всего периода прохождения им гражданской службы и включает в себя: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профессиональную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переподготовку </a:t>
            </a:r>
            <a:r>
              <a:rPr lang="ru-RU" sz="1600" dirty="0" smtClean="0">
                <a:latin typeface="Bookman Old Style" pitchFamily="18" charset="0"/>
              </a:rPr>
              <a:t>- приобретение </a:t>
            </a:r>
            <a:r>
              <a:rPr lang="ru-RU" sz="1600" dirty="0">
                <a:latin typeface="Bookman Old Style" pitchFamily="18" charset="0"/>
              </a:rPr>
              <a:t>дополнительных знаний и навыков, необходимых для осуществления гражданскими служащими нового вида профессиональной служебной </a:t>
            </a:r>
            <a:r>
              <a:rPr lang="ru-RU" sz="1600" dirty="0" smtClean="0">
                <a:latin typeface="Bookman Old Style" pitchFamily="18" charset="0"/>
              </a:rPr>
              <a:t>деятельности;</a:t>
            </a:r>
            <a:endParaRPr lang="ru-RU" sz="1600" dirty="0">
              <a:latin typeface="Bookman Old Style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повышение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квалификации </a:t>
            </a:r>
            <a:r>
              <a:rPr lang="ru-RU" sz="1600" dirty="0" smtClean="0">
                <a:latin typeface="Bookman Old Style" pitchFamily="18" charset="0"/>
              </a:rPr>
              <a:t>- обновление </a:t>
            </a:r>
            <a:r>
              <a:rPr lang="ru-RU" sz="1600" dirty="0">
                <a:latin typeface="Bookman Old Style" pitchFamily="18" charset="0"/>
              </a:rPr>
              <a:t>знаний и совершенствование навыков гражданских служащих, имеющих профессиональное образование, в связи с повышением требований к уровню их квалификации и необходимостью освоения ими новых способов решения профессиональных задач</a:t>
            </a:r>
            <a:r>
              <a:rPr lang="ru-RU" sz="1600" dirty="0" smtClean="0">
                <a:latin typeface="Bookman Old Style" pitchFamily="18" charset="0"/>
              </a:rPr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>
              <a:latin typeface="Bookman Old Style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sz="1600" b="1" dirty="0">
                <a:solidFill>
                  <a:srgbClr val="C00000"/>
                </a:solidFill>
                <a:latin typeface="Bookman Old Style" pitchFamily="18" charset="0"/>
              </a:rPr>
              <a:t> </a:t>
            </a:r>
            <a:r>
              <a:rPr lang="ru-RU" sz="1600" dirty="0" smtClean="0">
                <a:latin typeface="Bookman Old Style" pitchFamily="18" charset="0"/>
              </a:rPr>
              <a:t>ст. 62, 63 Федерального закона и Закона Мурманской области</a:t>
            </a:r>
            <a:endParaRPr lang="ru-RU" sz="12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9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-5065633"/>
            <a:ext cx="8640960" cy="12218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endParaRPr lang="ru-RU" sz="1600" dirty="0">
              <a:latin typeface="Bookman Old Style" pitchFamily="18" charset="0"/>
            </a:endParaRPr>
          </a:p>
          <a:p>
            <a:endParaRPr lang="ru-RU" sz="1600" dirty="0" smtClean="0">
              <a:latin typeface="Bookman Old Style" pitchFamily="18" charset="0"/>
            </a:endParaRPr>
          </a:p>
          <a:p>
            <a:pPr algn="ctr"/>
            <a:r>
              <a:rPr lang="ru-RU" sz="3600" dirty="0" smtClean="0">
                <a:latin typeface="Bookman Old Style" pitchFamily="18" charset="0"/>
              </a:rPr>
              <a:t>ДПО (продолжение) </a:t>
            </a:r>
          </a:p>
          <a:p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Основания для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направления гражданского служащего на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ДПО: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 </a:t>
            </a:r>
            <a:b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>
                <a:latin typeface="Bookman Old Style" pitchFamily="18" charset="0"/>
              </a:rPr>
              <a:t>1) назначение гражданского служащего на иную должность </a:t>
            </a:r>
            <a:r>
              <a:rPr lang="ru-RU" sz="1600" dirty="0" smtClean="0">
                <a:latin typeface="Bookman Old Style" pitchFamily="18" charset="0"/>
              </a:rPr>
              <a:t>ГС в </a:t>
            </a:r>
            <a:r>
              <a:rPr lang="ru-RU" sz="1600" dirty="0">
                <a:latin typeface="Bookman Old Style" pitchFamily="18" charset="0"/>
              </a:rPr>
              <a:t>порядке должностного роста на конкурсной основе; </a:t>
            </a:r>
            <a:br>
              <a:rPr lang="ru-RU" sz="1600" dirty="0">
                <a:latin typeface="Bookman Old Style" pitchFamily="18" charset="0"/>
              </a:rPr>
            </a:br>
            <a:r>
              <a:rPr lang="ru-RU" sz="1600" dirty="0">
                <a:latin typeface="Bookman Old Style" pitchFamily="18" charset="0"/>
              </a:rPr>
              <a:t>2) включение гражданского служащего в кадровый резерв на </a:t>
            </a:r>
            <a:r>
              <a:rPr lang="ru-RU" sz="1600" dirty="0" smtClean="0">
                <a:latin typeface="Bookman Old Style" pitchFamily="18" charset="0"/>
              </a:rPr>
              <a:t>конкурсной основе</a:t>
            </a:r>
            <a:r>
              <a:rPr lang="ru-RU" sz="1600" dirty="0">
                <a:latin typeface="Bookman Old Style" pitchFamily="18" charset="0"/>
              </a:rPr>
              <a:t>; </a:t>
            </a:r>
            <a:br>
              <a:rPr lang="ru-RU" sz="1600" dirty="0">
                <a:latin typeface="Bookman Old Style" pitchFamily="18" charset="0"/>
              </a:rPr>
            </a:br>
            <a:r>
              <a:rPr lang="ru-RU" sz="1600" dirty="0">
                <a:latin typeface="Bookman Old Style" pitchFamily="18" charset="0"/>
              </a:rPr>
              <a:t>3) результаты аттестации гражданского </a:t>
            </a:r>
            <a:r>
              <a:rPr lang="ru-RU" sz="1600" dirty="0" smtClean="0">
                <a:latin typeface="Bookman Old Style" pitchFamily="18" charset="0"/>
              </a:rPr>
              <a:t>служащего;</a:t>
            </a:r>
          </a:p>
          <a:p>
            <a:r>
              <a:rPr lang="ru-RU" sz="1600" dirty="0" smtClean="0">
                <a:latin typeface="Bookman Old Style" pitchFamily="18" charset="0"/>
              </a:rPr>
              <a:t>4) </a:t>
            </a:r>
            <a:r>
              <a:rPr lang="ru-RU" sz="1600" dirty="0">
                <a:latin typeface="Bookman Old Style" pitchFamily="18" charset="0"/>
              </a:rPr>
              <a:t>назначение гражданского служащего на иную должность </a:t>
            </a:r>
            <a:r>
              <a:rPr lang="ru-RU" sz="1600" dirty="0" smtClean="0">
                <a:latin typeface="Bookman Old Style" pitchFamily="18" charset="0"/>
              </a:rPr>
              <a:t>ГС в </a:t>
            </a:r>
            <a:r>
              <a:rPr lang="ru-RU" sz="1600" dirty="0">
                <a:latin typeface="Bookman Old Style" pitchFamily="18" charset="0"/>
              </a:rPr>
              <a:t>соответствии с пунктом 2 части 1 статьи 31 Закона Мурманской области </a:t>
            </a:r>
            <a:r>
              <a:rPr lang="ru-RU" sz="1600" dirty="0" smtClean="0">
                <a:latin typeface="Bookman Old Style" pitchFamily="18" charset="0"/>
              </a:rPr>
              <a:t>.</a:t>
            </a:r>
            <a:r>
              <a:rPr lang="ru-RU" sz="1600" dirty="0">
                <a:latin typeface="Bookman Old Style" pitchFamily="18" charset="0"/>
              </a:rPr>
              <a:t> </a:t>
            </a:r>
            <a:br>
              <a:rPr lang="ru-RU" sz="1600" dirty="0">
                <a:latin typeface="Bookman Old Style" pitchFamily="18" charset="0"/>
              </a:rPr>
            </a:br>
            <a:r>
              <a:rPr lang="ru-RU" sz="1600" dirty="0">
                <a:latin typeface="Bookman Old Style" pitchFamily="18" charset="0"/>
              </a:rPr>
              <a:t>  </a:t>
            </a:r>
            <a:br>
              <a:rPr lang="ru-RU" sz="1600" dirty="0">
                <a:latin typeface="Bookman Old Style" pitchFamily="18" charset="0"/>
              </a:rPr>
            </a:b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ДПО гражданского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служащего осуществляется в любой предусмотренной законодательством об образовании форме обучения:</a:t>
            </a:r>
          </a:p>
          <a:p>
            <a:pPr indent="457200" algn="just">
              <a:buFont typeface="Arial" pitchFamily="34" charset="0"/>
              <a:buChar char="•"/>
              <a:tabLst>
                <a:tab pos="180975" algn="l"/>
                <a:tab pos="271463" algn="l"/>
              </a:tabLst>
            </a:pPr>
            <a:r>
              <a:rPr lang="ru-RU" sz="1600" dirty="0">
                <a:latin typeface="Bookman Old Style" pitchFamily="18" charset="0"/>
              </a:rPr>
              <a:t>с отрывом;</a:t>
            </a:r>
          </a:p>
          <a:p>
            <a:pPr indent="457200" algn="just">
              <a:buFont typeface="Arial" pitchFamily="34" charset="0"/>
              <a:buChar char="•"/>
              <a:tabLst>
                <a:tab pos="180975" algn="l"/>
                <a:tab pos="271463" algn="l"/>
              </a:tabLst>
            </a:pPr>
            <a:r>
              <a:rPr lang="ru-RU" sz="1600" dirty="0">
                <a:latin typeface="Bookman Old Style" pitchFamily="18" charset="0"/>
              </a:rPr>
              <a:t>без отрыва от гражданской службы.</a:t>
            </a:r>
          </a:p>
          <a:p>
            <a:pPr indent="457200" algn="just"/>
            <a:r>
              <a:rPr lang="ru-RU" sz="1600" dirty="0">
                <a:latin typeface="Bookman Old Style" pitchFamily="18" charset="0"/>
              </a:rPr>
              <a:t>Организация </a:t>
            </a:r>
            <a:r>
              <a:rPr lang="ru-RU" sz="1600" dirty="0" smtClean="0">
                <a:latin typeface="Bookman Old Style" pitchFamily="18" charset="0"/>
              </a:rPr>
              <a:t>ДПО гражданских </a:t>
            </a:r>
            <a:r>
              <a:rPr lang="ru-RU" sz="1600" dirty="0">
                <a:latin typeface="Bookman Old Style" pitchFamily="18" charset="0"/>
              </a:rPr>
              <a:t>служащих осуществляется на </a:t>
            </a:r>
            <a:r>
              <a:rPr lang="ru-RU" sz="1600" dirty="0" smtClean="0">
                <a:latin typeface="Bookman Old Style" pitchFamily="18" charset="0"/>
              </a:rPr>
              <a:t>основе государственного заказа (ГЗ).</a:t>
            </a:r>
          </a:p>
          <a:p>
            <a:pPr indent="457200" algn="just"/>
            <a:r>
              <a:rPr lang="ru-RU" sz="1600" dirty="0">
                <a:latin typeface="Bookman Old Style" pitchFamily="18" charset="0"/>
              </a:rPr>
              <a:t>  </a:t>
            </a:r>
            <a:endParaRPr lang="ru-RU" sz="1600" dirty="0" smtClean="0">
              <a:latin typeface="Bookman Old Style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ГЗ </a:t>
            </a:r>
            <a:r>
              <a:rPr lang="ru-RU" sz="1400" b="1" dirty="0" smtClean="0">
                <a:latin typeface="Bookman Old Style" pitchFamily="18" charset="0"/>
              </a:rPr>
              <a:t>– </a:t>
            </a:r>
            <a:r>
              <a:rPr lang="ru-RU" sz="1600" b="1" dirty="0">
                <a:latin typeface="Bookman Old Style" pitchFamily="18" charset="0"/>
              </a:rPr>
              <a:t>это задание на профессиональную переподготовку и повышение квалификации гражданских служащих исполнительных органов государственной власти </a:t>
            </a:r>
            <a:r>
              <a:rPr lang="ru-RU" sz="1600" b="1" dirty="0" smtClean="0">
                <a:latin typeface="Bookman Old Style" pitchFamily="18" charset="0"/>
              </a:rPr>
              <a:t>МО на </a:t>
            </a:r>
            <a:r>
              <a:rPr lang="ru-RU" sz="1600" b="1" dirty="0">
                <a:latin typeface="Bookman Old Style" pitchFamily="18" charset="0"/>
              </a:rPr>
              <a:t>очередной календарный год, сформированное государственным заказчиком - Аппаратом Правительства </a:t>
            </a:r>
            <a:r>
              <a:rPr lang="ru-RU" sz="1600" b="1" dirty="0" smtClean="0">
                <a:latin typeface="Bookman Old Style" pitchFamily="18" charset="0"/>
              </a:rPr>
              <a:t>МО в </a:t>
            </a:r>
            <a:r>
              <a:rPr lang="ru-RU" sz="1600" b="1" dirty="0">
                <a:latin typeface="Bookman Old Style" pitchFamily="18" charset="0"/>
              </a:rPr>
              <a:t>пределах средств, предусмотренных на эти цели в бюджете </a:t>
            </a:r>
            <a:r>
              <a:rPr lang="ru-RU" sz="1600" b="1" dirty="0" smtClean="0">
                <a:latin typeface="Bookman Old Style" pitchFamily="18" charset="0"/>
              </a:rPr>
              <a:t>МО на </a:t>
            </a:r>
            <a:r>
              <a:rPr lang="ru-RU" sz="1600" b="1" dirty="0">
                <a:latin typeface="Bookman Old Style" pitchFamily="18" charset="0"/>
              </a:rPr>
              <a:t>соответствующий календарный год. </a:t>
            </a:r>
            <a:br>
              <a:rPr lang="ru-RU" sz="1600" b="1" dirty="0">
                <a:latin typeface="Bookman Old Style" pitchFamily="18" charset="0"/>
              </a:rPr>
            </a:br>
            <a:r>
              <a:rPr lang="ru-RU" sz="1600" dirty="0">
                <a:latin typeface="Bookman Old Style" pitchFamily="18" charset="0"/>
              </a:rPr>
              <a:t>  </a:t>
            </a:r>
            <a:br>
              <a:rPr lang="ru-RU" sz="1600" dirty="0">
                <a:latin typeface="Bookman Old Style" pitchFamily="18" charset="0"/>
              </a:rPr>
            </a:br>
            <a:endParaRPr lang="ru-RU" sz="16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43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26</a:t>
            </a:fld>
            <a:endParaRPr 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29066027"/>
              </p:ext>
            </p:extLst>
          </p:nvPr>
        </p:nvGraphicFramePr>
        <p:xfrm>
          <a:off x="1619672" y="2060848"/>
          <a:ext cx="6000328" cy="3400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755576" y="1340768"/>
            <a:ext cx="7344816" cy="43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7525" y="404664"/>
            <a:ext cx="8568951" cy="16940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Bookman Old Style" pitchFamily="18" charset="0"/>
              </a:rPr>
              <a:t>Оплата труда гражданского служащего</a:t>
            </a:r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производится </a:t>
            </a:r>
            <a:r>
              <a:rPr lang="ru-RU" dirty="0">
                <a:solidFill>
                  <a:schemeClr val="tx1"/>
                </a:solidFill>
                <a:latin typeface="Bookman Old Style" panose="02050604050505020204" pitchFamily="18" charset="0"/>
              </a:rPr>
              <a:t>в виде денежного содержания, являющегося основным средством его материального обеспечения и стимулирования профессиональной служебной деятельности </a:t>
            </a:r>
            <a:endParaRPr lang="ru-RU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 </a:t>
            </a:r>
            <a:r>
              <a:rPr lang="ru-RU" dirty="0">
                <a:solidFill>
                  <a:schemeClr val="tx1"/>
                </a:solidFill>
                <a:latin typeface="Bookman Old Style" panose="02050604050505020204" pitchFamily="18" charset="0"/>
              </a:rPr>
              <a:t>замещаемой должности </a:t>
            </a:r>
            <a:r>
              <a:rPr lang="ru-RU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ГС</a:t>
            </a:r>
            <a:endParaRPr lang="ru-RU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7525" y="5803072"/>
            <a:ext cx="85689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*</a:t>
            </a:r>
            <a:r>
              <a:rPr lang="ru-RU" dirty="0" smtClean="0">
                <a:latin typeface="Bookman Old Style" pitchFamily="18" charset="0"/>
              </a:rPr>
              <a:t>Ст. 50 </a:t>
            </a:r>
            <a:r>
              <a:rPr lang="ru-RU" dirty="0">
                <a:latin typeface="Bookman Old Style" pitchFamily="18" charset="0"/>
              </a:rPr>
              <a:t>Федерального закона, </a:t>
            </a:r>
            <a:r>
              <a:rPr lang="ru-RU" dirty="0" smtClean="0">
                <a:latin typeface="Bookman Old Style" pitchFamily="18" charset="0"/>
              </a:rPr>
              <a:t>ст. 50 </a:t>
            </a:r>
            <a:r>
              <a:rPr lang="ru-RU" dirty="0">
                <a:latin typeface="Bookman Old Style" pitchFamily="18" charset="0"/>
              </a:rPr>
              <a:t>Закона Мурманской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57083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955182"/>
            <a:ext cx="2160240" cy="2121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Месячный оклад гражданского служащего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в соответствии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с замещаемой им должностью ГС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47864" y="1945594"/>
            <a:ext cx="2259690" cy="21314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Месячный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оклад гражданского служащего в соответствии </a:t>
            </a:r>
            <a:endParaRPr lang="ru-RU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с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присвоенным ему классным чином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ГС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04664"/>
            <a:ext cx="864096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Bookman Old Style" pitchFamily="18" charset="0"/>
              </a:rPr>
              <a:t>Оклад месячного денежного содержания гражданского служащего</a:t>
            </a:r>
            <a:r>
              <a:rPr lang="ru-RU" sz="3600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endParaRPr lang="ru-RU" sz="32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Плюс 5"/>
          <p:cNvSpPr/>
          <p:nvPr/>
        </p:nvSpPr>
        <p:spPr>
          <a:xfrm>
            <a:off x="2404084" y="2507444"/>
            <a:ext cx="727756" cy="633524"/>
          </a:xfrm>
          <a:prstGeom prst="mathPlus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 8"/>
          <p:cNvSpPr/>
          <p:nvPr/>
        </p:nvSpPr>
        <p:spPr>
          <a:xfrm>
            <a:off x="5724128" y="2513183"/>
            <a:ext cx="720080" cy="576064"/>
          </a:xfrm>
          <a:prstGeom prst="mathEqua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32240" y="1955182"/>
            <a:ext cx="2160240" cy="212189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Оклад месячного денежного содержания гражданского служащего</a:t>
            </a:r>
            <a:endParaRPr lang="ru-RU" dirty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2107" y="4869160"/>
            <a:ext cx="864096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dirty="0" smtClean="0">
                <a:latin typeface="Bookman Old Style" pitchFamily="18" charset="0"/>
              </a:rPr>
              <a:t>Размеры </a:t>
            </a:r>
            <a:r>
              <a:rPr lang="ru-RU" dirty="0">
                <a:latin typeface="Bookman Old Style" pitchFamily="18" charset="0"/>
              </a:rPr>
              <a:t>должностных окладов и окладов за классный чин гражданских служащих установлены Законом Мурманской области </a:t>
            </a:r>
            <a:endParaRPr lang="ru-RU" dirty="0" smtClean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от </a:t>
            </a:r>
            <a:r>
              <a:rPr lang="ru-RU" dirty="0">
                <a:latin typeface="Bookman Old Style" pitchFamily="18" charset="0"/>
              </a:rPr>
              <a:t>24.10.2005 </a:t>
            </a:r>
            <a:r>
              <a:rPr lang="ru-RU" dirty="0" smtClean="0">
                <a:latin typeface="Bookman Old Style" pitchFamily="18" charset="0"/>
              </a:rPr>
              <a:t>N </a:t>
            </a:r>
            <a:r>
              <a:rPr lang="ru-RU" dirty="0">
                <a:latin typeface="Bookman Old Style" pitchFamily="18" charset="0"/>
              </a:rPr>
              <a:t>669-01-ЗМО «О размерах должностных окладов и окладов за классный чин государственных гражданских служащих Мурманской области» </a:t>
            </a:r>
          </a:p>
        </p:txBody>
      </p:sp>
    </p:spTree>
    <p:extLst>
      <p:ext uri="{BB962C8B-B14F-4D97-AF65-F5344CB8AC3E}">
        <p14:creationId xmlns:p14="http://schemas.microsoft.com/office/powerpoint/2010/main" val="22530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28</a:t>
            </a:fld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09130957"/>
              </p:ext>
            </p:extLst>
          </p:nvPr>
        </p:nvGraphicFramePr>
        <p:xfrm>
          <a:off x="395536" y="1052736"/>
          <a:ext cx="8136904" cy="4827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51520" y="404664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Bookman Old Style" pitchFamily="18" charset="0"/>
              </a:rPr>
              <a:t>Ежемесячные и дополнительные выплаты</a:t>
            </a:r>
            <a:endParaRPr lang="ru-RU" sz="32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1" y="5445225"/>
            <a:ext cx="8640959" cy="7920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</a:rPr>
              <a:t>! </a:t>
            </a:r>
            <a:r>
              <a:rPr lang="ru-RU" sz="16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Порядок </a:t>
            </a:r>
            <a:r>
              <a:rPr lang="ru-RU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и условия </a:t>
            </a:r>
            <a:r>
              <a:rPr lang="ru-RU" sz="16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осуществления ежемесячных и дополнительных выплат устанавливаются в положениях о </a:t>
            </a:r>
            <a:r>
              <a:rPr lang="ru-RU" sz="1600" dirty="0">
                <a:solidFill>
                  <a:schemeClr val="tx1"/>
                </a:solidFill>
                <a:latin typeface="Bookman Old Style" panose="02050604050505020204" pitchFamily="18" charset="0"/>
              </a:rPr>
              <a:t>материальном стимулировании работников государственных </a:t>
            </a:r>
            <a:r>
              <a:rPr lang="ru-RU" sz="16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органов</a:t>
            </a:r>
            <a:endParaRPr lang="ru-RU" sz="16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1" y="404664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Bookman Old Style" pitchFamily="18" charset="0"/>
              </a:rPr>
              <a:t>Ежемесячные и дополнительные выплаты</a:t>
            </a:r>
            <a:endParaRPr lang="ru-RU" sz="32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83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29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692696"/>
            <a:ext cx="864096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Bookman Old Style" pitchFamily="18" charset="0"/>
              </a:rPr>
              <a:t>Ежегодный оплачиваемый отпуск гражданского </a:t>
            </a:r>
            <a:r>
              <a:rPr lang="ru-RU" sz="3200" dirty="0" smtClean="0">
                <a:latin typeface="Bookman Old Style" pitchFamily="18" charset="0"/>
              </a:rPr>
              <a:t>служащего</a:t>
            </a:r>
            <a:r>
              <a:rPr lang="ru-RU" sz="3600" dirty="0" smtClean="0">
                <a:solidFill>
                  <a:srgbClr val="FF0000"/>
                </a:solidFill>
                <a:latin typeface="Bookman Old Style" pitchFamily="18" charset="0"/>
              </a:rPr>
              <a:t>*</a:t>
            </a:r>
            <a:endParaRPr lang="ru-RU" sz="32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955182"/>
            <a:ext cx="3600400" cy="363405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основной 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оплачиваемый отпуск: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30 </a:t>
            </a:r>
            <a:r>
              <a:rPr lang="ru-RU" sz="1600" b="1" dirty="0">
                <a:solidFill>
                  <a:srgbClr val="002060"/>
                </a:solidFill>
                <a:latin typeface="Bookman Old Style" pitchFamily="18" charset="0"/>
              </a:rPr>
              <a:t>календарных дней</a:t>
            </a:r>
          </a:p>
          <a:p>
            <a:pPr algn="just"/>
            <a:endParaRPr lang="ru-RU" sz="1400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1600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70984" y="1955182"/>
            <a:ext cx="3600400" cy="356205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дополнительные оплачиваемые отпуска:</a:t>
            </a:r>
          </a:p>
          <a:p>
            <a:pPr algn="ctr"/>
            <a:endParaRPr lang="ru-RU" sz="16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за </a:t>
            </a:r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ненормированный рабочий 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день;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в </a:t>
            </a:r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связи со службой в местностях с особыми климатическими </a:t>
            </a:r>
            <a:r>
              <a:rPr lang="ru-RU" sz="1600" dirty="0" smtClean="0">
                <a:solidFill>
                  <a:srgbClr val="002060"/>
                </a:solidFill>
                <a:latin typeface="Bookman Old Style" pitchFamily="18" charset="0"/>
              </a:rPr>
              <a:t>условиями;</a:t>
            </a:r>
            <a:endParaRPr lang="ru-RU" sz="1600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Bookman Old Style" pitchFamily="18" charset="0"/>
              </a:rPr>
              <a:t>за выслугу лет на гражданской службе</a:t>
            </a:r>
          </a:p>
          <a:p>
            <a:pPr algn="ctr"/>
            <a:endParaRPr lang="ru-RU" sz="16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/>
            <a:endParaRPr lang="ru-RU" sz="1600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10548664" y="3068960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0818" y="5945015"/>
            <a:ext cx="867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*</a:t>
            </a:r>
            <a:r>
              <a:rPr lang="ru-RU" dirty="0" smtClean="0">
                <a:latin typeface="Bookman Old Style" pitchFamily="18" charset="0"/>
              </a:rPr>
              <a:t>Статья </a:t>
            </a:r>
            <a:r>
              <a:rPr lang="ru-RU" dirty="0">
                <a:latin typeface="Bookman Old Style" pitchFamily="18" charset="0"/>
              </a:rPr>
              <a:t>46 Федерального закона, статья 46 </a:t>
            </a:r>
            <a:r>
              <a:rPr lang="ru-RU" dirty="0" smtClean="0">
                <a:latin typeface="Bookman Old Style" pitchFamily="18" charset="0"/>
              </a:rPr>
              <a:t>Закона Мурманской </a:t>
            </a:r>
            <a:r>
              <a:rPr lang="ru-RU" dirty="0">
                <a:latin typeface="Bookman Old Style" pitchFamily="18" charset="0"/>
              </a:rPr>
              <a:t>области</a:t>
            </a:r>
          </a:p>
        </p:txBody>
      </p:sp>
      <p:sp>
        <p:nvSpPr>
          <p:cNvPr id="7" name="Плюс 6"/>
          <p:cNvSpPr/>
          <p:nvPr/>
        </p:nvSpPr>
        <p:spPr>
          <a:xfrm>
            <a:off x="4114800" y="3429000"/>
            <a:ext cx="914400" cy="914400"/>
          </a:xfrm>
          <a:prstGeom prst="mathPlus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09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32656"/>
            <a:ext cx="8424936" cy="1440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latin typeface="Bookman Old Style" pitchFamily="18" charset="0"/>
              </a:rPr>
              <a:t>Государственная гражданская </a:t>
            </a:r>
            <a:r>
              <a:rPr lang="ru-RU" sz="1600" b="1" dirty="0" smtClean="0">
                <a:latin typeface="Bookman Old Style" pitchFamily="18" charset="0"/>
              </a:rPr>
              <a:t>служба </a:t>
            </a:r>
            <a:r>
              <a:rPr lang="ru-RU" sz="1600" dirty="0" smtClean="0">
                <a:latin typeface="Bookman Old Style" pitchFamily="18" charset="0"/>
              </a:rPr>
              <a:t>- </a:t>
            </a:r>
            <a:r>
              <a:rPr lang="ru-RU" sz="1600" dirty="0">
                <a:latin typeface="Bookman Old Style" pitchFamily="18" charset="0"/>
              </a:rPr>
              <a:t>вид государственной службы, представляющей собой профессиональную служебную деятельность граждан на должностях </a:t>
            </a:r>
            <a:r>
              <a:rPr lang="ru-RU" sz="1600" dirty="0" smtClean="0">
                <a:latin typeface="Bookman Old Style" pitchFamily="18" charset="0"/>
              </a:rPr>
              <a:t>ГГС по </a:t>
            </a:r>
            <a:r>
              <a:rPr lang="ru-RU" sz="1600" dirty="0">
                <a:latin typeface="Bookman Old Style" pitchFamily="18" charset="0"/>
              </a:rPr>
              <a:t>обеспечению исполнения полномочий федеральных </a:t>
            </a:r>
            <a:r>
              <a:rPr lang="ru-RU" sz="1600" dirty="0" smtClean="0">
                <a:latin typeface="Bookman Old Style" pitchFamily="18" charset="0"/>
              </a:rPr>
              <a:t>госорганов</a:t>
            </a:r>
            <a:r>
              <a:rPr lang="ru-RU" sz="1600" dirty="0">
                <a:latin typeface="Bookman Old Style" pitchFamily="18" charset="0"/>
              </a:rPr>
              <a:t>, </a:t>
            </a:r>
            <a:r>
              <a:rPr lang="ru-RU" sz="1600" dirty="0" smtClean="0">
                <a:latin typeface="Bookman Old Style" pitchFamily="18" charset="0"/>
              </a:rPr>
              <a:t>госорганов </a:t>
            </a:r>
            <a:r>
              <a:rPr lang="ru-RU" sz="1600" dirty="0">
                <a:latin typeface="Bookman Old Style" pitchFamily="18" charset="0"/>
              </a:rPr>
              <a:t>субъектов </a:t>
            </a:r>
            <a:r>
              <a:rPr lang="ru-RU" sz="1600" dirty="0" smtClean="0">
                <a:latin typeface="Bookman Old Style" pitchFamily="18" charset="0"/>
              </a:rPr>
              <a:t>РФ, </a:t>
            </a:r>
            <a:r>
              <a:rPr lang="ru-RU" sz="1600" dirty="0">
                <a:latin typeface="Bookman Old Style" pitchFamily="18" charset="0"/>
              </a:rPr>
              <a:t>лиц, замещающих государственные должности </a:t>
            </a:r>
            <a:r>
              <a:rPr lang="ru-RU" sz="1600" dirty="0" smtClean="0">
                <a:latin typeface="Bookman Old Style" pitchFamily="18" charset="0"/>
              </a:rPr>
              <a:t>РФ, </a:t>
            </a:r>
            <a:r>
              <a:rPr lang="ru-RU" sz="1600" dirty="0">
                <a:latin typeface="Bookman Old Style" pitchFamily="18" charset="0"/>
              </a:rPr>
              <a:t>и лиц, замещающих государственные должности субъектов </a:t>
            </a:r>
            <a:r>
              <a:rPr lang="ru-RU" sz="1600" dirty="0" smtClean="0">
                <a:latin typeface="Bookman Old Style" pitchFamily="18" charset="0"/>
              </a:rPr>
              <a:t>РФ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65777" y="2132856"/>
            <a:ext cx="4104456" cy="244827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**</a:t>
            </a:r>
            <a:r>
              <a:rPr lang="ru-RU" sz="1600" b="1" dirty="0" smtClean="0">
                <a:latin typeface="Bookman Old Style" pitchFamily="18" charset="0"/>
              </a:rPr>
              <a:t>ГГС субъекта РФ: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профессиональная </a:t>
            </a:r>
            <a:r>
              <a:rPr lang="ru-RU" sz="1600" dirty="0">
                <a:latin typeface="Bookman Old Style" pitchFamily="18" charset="0"/>
              </a:rPr>
              <a:t>служебная деятельность граждан на должностях </a:t>
            </a:r>
            <a:r>
              <a:rPr lang="ru-RU" sz="1600" dirty="0" smtClean="0">
                <a:latin typeface="Bookman Old Style" pitchFamily="18" charset="0"/>
              </a:rPr>
              <a:t>ГГС </a:t>
            </a:r>
            <a:r>
              <a:rPr lang="ru-RU" sz="1600" smtClean="0">
                <a:latin typeface="Bookman Old Style" pitchFamily="18" charset="0"/>
              </a:rPr>
              <a:t>субъекта РФ по </a:t>
            </a:r>
            <a:r>
              <a:rPr lang="ru-RU" sz="1600" dirty="0">
                <a:latin typeface="Bookman Old Style" pitchFamily="18" charset="0"/>
              </a:rPr>
              <a:t>обеспечению исполнения полномочий субъекта </a:t>
            </a:r>
            <a:r>
              <a:rPr lang="ru-RU" sz="1600" dirty="0" smtClean="0">
                <a:latin typeface="Bookman Old Style" pitchFamily="18" charset="0"/>
              </a:rPr>
              <a:t>РФ, </a:t>
            </a:r>
            <a:r>
              <a:rPr lang="ru-RU" sz="1600" dirty="0">
                <a:latin typeface="Bookman Old Style" pitchFamily="18" charset="0"/>
              </a:rPr>
              <a:t>а также </a:t>
            </a:r>
            <a:r>
              <a:rPr lang="ru-RU" sz="1600" dirty="0" smtClean="0">
                <a:latin typeface="Bookman Old Style" pitchFamily="18" charset="0"/>
              </a:rPr>
              <a:t> полномочий госорганов </a:t>
            </a:r>
            <a:r>
              <a:rPr lang="ru-RU" sz="1600" dirty="0">
                <a:latin typeface="Bookman Old Style" pitchFamily="18" charset="0"/>
              </a:rPr>
              <a:t>субъекта </a:t>
            </a:r>
            <a:r>
              <a:rPr lang="ru-RU" sz="1600" dirty="0" smtClean="0">
                <a:latin typeface="Bookman Old Style" pitchFamily="18" charset="0"/>
              </a:rPr>
              <a:t>РФ </a:t>
            </a:r>
            <a:r>
              <a:rPr lang="ru-RU" sz="1600" dirty="0">
                <a:latin typeface="Bookman Old Style" pitchFamily="18" charset="0"/>
              </a:rPr>
              <a:t>и лиц, замещающих государственные должности субъекта </a:t>
            </a:r>
            <a:r>
              <a:rPr lang="ru-RU" sz="1600" dirty="0" smtClean="0">
                <a:latin typeface="Bookman Old Style" pitchFamily="18" charset="0"/>
              </a:rPr>
              <a:t>РФ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5092" y="2132856"/>
            <a:ext cx="3960440" cy="24482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sz="1600" b="1" dirty="0" smtClean="0">
                <a:latin typeface="Bookman Old Style" pitchFamily="18" charset="0"/>
              </a:rPr>
              <a:t>Федеральная ГГС:</a:t>
            </a:r>
            <a:r>
              <a:rPr lang="ru-RU" sz="1600" dirty="0" smtClean="0">
                <a:latin typeface="Bookman Old Style" pitchFamily="18" charset="0"/>
              </a:rPr>
              <a:t> </a:t>
            </a:r>
          </a:p>
          <a:p>
            <a:pPr algn="just"/>
            <a:r>
              <a:rPr lang="ru-RU" sz="1600" dirty="0" smtClean="0">
                <a:latin typeface="Bookman Old Style" pitchFamily="18" charset="0"/>
              </a:rPr>
              <a:t>профессиональная </a:t>
            </a:r>
            <a:r>
              <a:rPr lang="ru-RU" sz="1600" dirty="0">
                <a:latin typeface="Bookman Old Style" pitchFamily="18" charset="0"/>
              </a:rPr>
              <a:t>служебная деятельность граждан на должностях федеральной </a:t>
            </a:r>
            <a:r>
              <a:rPr lang="ru-RU" sz="1600" dirty="0" smtClean="0">
                <a:latin typeface="Bookman Old Style" pitchFamily="18" charset="0"/>
              </a:rPr>
              <a:t>ГГС по </a:t>
            </a:r>
            <a:r>
              <a:rPr lang="ru-RU" sz="1600" dirty="0">
                <a:latin typeface="Bookman Old Style" pitchFamily="18" charset="0"/>
              </a:rPr>
              <a:t>обеспечению исполнения полномочий федеральных </a:t>
            </a:r>
            <a:r>
              <a:rPr lang="ru-RU" sz="1600" dirty="0" smtClean="0">
                <a:latin typeface="Bookman Old Style" pitchFamily="18" charset="0"/>
              </a:rPr>
              <a:t>госорганов </a:t>
            </a:r>
            <a:r>
              <a:rPr lang="ru-RU" sz="1600" dirty="0">
                <a:latin typeface="Bookman Old Style" pitchFamily="18" charset="0"/>
              </a:rPr>
              <a:t>и лиц, замещающих государственные должности </a:t>
            </a:r>
            <a:r>
              <a:rPr lang="ru-RU" sz="1600" dirty="0" smtClean="0">
                <a:latin typeface="Bookman Old Style" pitchFamily="18" charset="0"/>
              </a:rPr>
              <a:t>РФ</a:t>
            </a:r>
            <a:endParaRPr lang="ru-RU" sz="1600" dirty="0">
              <a:latin typeface="Bookman Old Style" pitchFamily="18" charset="0"/>
            </a:endParaRPr>
          </a:p>
        </p:txBody>
      </p:sp>
      <p:cxnSp>
        <p:nvCxnSpPr>
          <p:cNvPr id="13" name="Прямая со стрелкой 12"/>
          <p:cNvCxnSpPr>
            <a:stCxn id="6" idx="2"/>
            <a:endCxn id="8" idx="0"/>
          </p:cNvCxnSpPr>
          <p:nvPr/>
        </p:nvCxnSpPr>
        <p:spPr>
          <a:xfrm>
            <a:off x="4535996" y="1772816"/>
            <a:ext cx="2282009" cy="36004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2"/>
            <a:endCxn id="9" idx="0"/>
          </p:cNvCxnSpPr>
          <p:nvPr/>
        </p:nvCxnSpPr>
        <p:spPr>
          <a:xfrm flipH="1">
            <a:off x="2205312" y="1772816"/>
            <a:ext cx="2330684" cy="360040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8959" y="5085184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*</a:t>
            </a:r>
            <a:r>
              <a:rPr lang="ru-RU" sz="1600" dirty="0" smtClean="0">
                <a:latin typeface="Bookman Old Style" pitchFamily="18" charset="0"/>
              </a:rPr>
              <a:t>Федеральный закон от 27.07.2004 № 79-ФЗ «О государственной гражданской службе РФ» (далее – </a:t>
            </a:r>
            <a:r>
              <a:rPr lang="ru-RU" sz="1600" b="1" dirty="0" smtClean="0">
                <a:latin typeface="Bookman Old Style" pitchFamily="18" charset="0"/>
              </a:rPr>
              <a:t>Федеральный закон</a:t>
            </a:r>
            <a:r>
              <a:rPr lang="ru-RU" sz="1600" dirty="0" smtClean="0">
                <a:latin typeface="Bookman Old Style" pitchFamily="18" charset="0"/>
              </a:rPr>
              <a:t>);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** </a:t>
            </a:r>
            <a:r>
              <a:rPr lang="ru-RU" sz="1600" dirty="0" smtClean="0">
                <a:latin typeface="Bookman Old Style" pitchFamily="18" charset="0"/>
              </a:rPr>
              <a:t>Закон Мурманской области от 13.10.2005 № 660-01-ЗМО «О государственной гражданской службе Мурманской области»(далее – </a:t>
            </a:r>
            <a:r>
              <a:rPr lang="ru-RU" sz="1600" b="1" dirty="0" smtClean="0">
                <a:latin typeface="Bookman Old Style" pitchFamily="18" charset="0"/>
              </a:rPr>
              <a:t>Закон Мурманской области</a:t>
            </a:r>
            <a:r>
              <a:rPr lang="ru-RU" sz="1600" dirty="0" smtClean="0">
                <a:latin typeface="Bookman Old Style" pitchFamily="18" charset="0"/>
              </a:rPr>
              <a:t>)</a:t>
            </a:r>
            <a:endParaRPr lang="ru-RU" sz="16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96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30</a:t>
            </a:fld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5" y="305675"/>
            <a:ext cx="8208913" cy="161115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>
                <a:solidFill>
                  <a:schemeClr val="tx1"/>
                </a:solidFill>
                <a:latin typeface="Bookman Old Style" pitchFamily="18" charset="0"/>
              </a:rPr>
              <a:t>Стаж гражданской службы </a:t>
            </a:r>
            <a:r>
              <a:rPr lang="ru-RU" sz="3200" dirty="0">
                <a:solidFill>
                  <a:srgbClr val="C00000"/>
                </a:solidFill>
                <a:latin typeface="Bookman Old Style" pitchFamily="18" charset="0"/>
              </a:rPr>
              <a:t>*</a:t>
            </a:r>
          </a:p>
          <a:p>
            <a:r>
              <a:rPr lang="ru-RU" sz="1500" dirty="0" smtClean="0">
                <a:solidFill>
                  <a:schemeClr val="tx1"/>
                </a:solidFill>
                <a:latin typeface="Bookman Old Style" pitchFamily="18" charset="0"/>
              </a:rPr>
              <a:t>необходим для </a:t>
            </a:r>
            <a:r>
              <a:rPr lang="ru-RU" sz="1500" dirty="0">
                <a:solidFill>
                  <a:schemeClr val="tx1"/>
                </a:solidFill>
                <a:latin typeface="Bookman Old Style" pitchFamily="18" charset="0"/>
              </a:rPr>
              <a:t>установления гражданским служащим </a:t>
            </a:r>
            <a:r>
              <a:rPr lang="ru-RU" sz="1500" dirty="0" smtClean="0">
                <a:solidFill>
                  <a:schemeClr val="tx1"/>
                </a:solidFill>
                <a:latin typeface="Bookman Old Style" pitchFamily="18" charset="0"/>
              </a:rPr>
              <a:t>ежемесячной </a:t>
            </a:r>
            <a:r>
              <a:rPr lang="ru-RU" sz="1500" dirty="0">
                <a:solidFill>
                  <a:schemeClr val="tx1"/>
                </a:solidFill>
                <a:latin typeface="Bookman Old Style" pitchFamily="18" charset="0"/>
              </a:rPr>
              <a:t>надбавки </a:t>
            </a:r>
            <a:endParaRPr lang="ru-RU" sz="15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r>
              <a:rPr lang="ru-RU" sz="1500" dirty="0" smtClean="0">
                <a:solidFill>
                  <a:schemeClr val="tx1"/>
                </a:solidFill>
                <a:latin typeface="Bookman Old Style" pitchFamily="18" charset="0"/>
              </a:rPr>
              <a:t>к </a:t>
            </a:r>
            <a:r>
              <a:rPr lang="ru-RU" sz="1500" dirty="0">
                <a:solidFill>
                  <a:schemeClr val="tx1"/>
                </a:solidFill>
                <a:latin typeface="Bookman Old Style" pitchFamily="18" charset="0"/>
              </a:rPr>
              <a:t>должностному окладу за выслугу </a:t>
            </a:r>
            <a:r>
              <a:rPr lang="ru-RU" sz="1500" dirty="0" smtClean="0">
                <a:solidFill>
                  <a:schemeClr val="tx1"/>
                </a:solidFill>
                <a:latin typeface="Bookman Old Style" pitchFamily="18" charset="0"/>
              </a:rPr>
              <a:t>лет, </a:t>
            </a:r>
            <a:r>
              <a:rPr lang="ru-RU" sz="1500" dirty="0">
                <a:solidFill>
                  <a:schemeClr val="tx1"/>
                </a:solidFill>
                <a:latin typeface="Bookman Old Style" pitchFamily="18" charset="0"/>
              </a:rPr>
              <a:t>определения продолжительности ежегодного дополнительного оплачиваемого отпуска за выслугу </a:t>
            </a:r>
            <a:r>
              <a:rPr lang="ru-RU" sz="1500" dirty="0" smtClean="0">
                <a:solidFill>
                  <a:schemeClr val="tx1"/>
                </a:solidFill>
                <a:latin typeface="Bookman Old Style" pitchFamily="18" charset="0"/>
              </a:rPr>
              <a:t>лет, а  также  </a:t>
            </a:r>
            <a:r>
              <a:rPr lang="ru-RU" sz="1500" dirty="0">
                <a:solidFill>
                  <a:schemeClr val="tx1"/>
                </a:solidFill>
                <a:latin typeface="Bookman Old Style" pitchFamily="18" charset="0"/>
              </a:rPr>
              <a:t>для назначения пенсии за выслугу </a:t>
            </a:r>
            <a:r>
              <a:rPr lang="ru-RU" sz="1500" dirty="0" smtClean="0">
                <a:solidFill>
                  <a:schemeClr val="tx1"/>
                </a:solidFill>
                <a:latin typeface="Bookman Old Style" pitchFamily="18" charset="0"/>
              </a:rPr>
              <a:t>лет.  В </a:t>
            </a:r>
            <a:r>
              <a:rPr lang="ru-RU" sz="1500" dirty="0">
                <a:solidFill>
                  <a:schemeClr val="tx1"/>
                </a:solidFill>
                <a:latin typeface="Bookman Old Style" panose="02050604050505020204" pitchFamily="18" charset="0"/>
              </a:rPr>
              <a:t>стаж </a:t>
            </a:r>
            <a:r>
              <a:rPr lang="ru-RU" sz="15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ГС включаются периоды замещения:</a:t>
            </a:r>
            <a:endParaRPr lang="ru-RU" sz="1500" dirty="0">
              <a:solidFill>
                <a:schemeClr val="tx1"/>
              </a:solidFill>
              <a:latin typeface="Bookman Old Style" panose="02050604050505020204" pitchFamily="18" charset="0"/>
              <a:hlinkClick r:id="rId3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265609695"/>
              </p:ext>
            </p:extLst>
          </p:nvPr>
        </p:nvGraphicFramePr>
        <p:xfrm>
          <a:off x="755576" y="1847609"/>
          <a:ext cx="7992888" cy="3957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71600" y="213285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1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16106" y="289611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2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9078" y="36356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3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16106" y="437832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4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1600" y="51341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5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1" y="5840969"/>
            <a:ext cx="86409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sz="1600" dirty="0">
                <a:latin typeface="Bookman Old Style" pitchFamily="18" charset="0"/>
              </a:rPr>
              <a:t>Порядок исчисления стажа ГГС </a:t>
            </a:r>
            <a:r>
              <a:rPr lang="ru-RU" sz="1600" dirty="0" smtClean="0">
                <a:latin typeface="Bookman Old Style" pitchFamily="18" charset="0"/>
              </a:rPr>
              <a:t>установлен указом Президента РФ </a:t>
            </a:r>
          </a:p>
          <a:p>
            <a:r>
              <a:rPr lang="ru-RU" sz="1600" dirty="0" smtClean="0">
                <a:latin typeface="Bookman Old Style" pitchFamily="18" charset="0"/>
              </a:rPr>
              <a:t>от </a:t>
            </a:r>
            <a:r>
              <a:rPr lang="ru-RU" sz="1600" dirty="0">
                <a:latin typeface="Bookman Old Style" pitchFamily="18" charset="0"/>
              </a:rPr>
              <a:t>19.11.2007 N 1532 </a:t>
            </a:r>
          </a:p>
        </p:txBody>
      </p:sp>
    </p:spTree>
    <p:extLst>
      <p:ext uri="{BB962C8B-B14F-4D97-AF65-F5344CB8AC3E}">
        <p14:creationId xmlns:p14="http://schemas.microsoft.com/office/powerpoint/2010/main" val="85062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31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7667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Поощрения и награждения</a:t>
            </a:r>
            <a:r>
              <a:rPr lang="ru-RU" sz="3600" dirty="0">
                <a:latin typeface="Bookman Old Style" panose="02050604050505020204" pitchFamily="18" charset="0"/>
              </a:rPr>
              <a:t> </a:t>
            </a:r>
            <a:endParaRPr lang="ru-RU" sz="3600" dirty="0" smtClean="0">
              <a:latin typeface="Bookman Old Style" panose="02050604050505020204" pitchFamily="18" charset="0"/>
            </a:endParaRPr>
          </a:p>
          <a:p>
            <a:pPr algn="ctr"/>
            <a:r>
              <a:rPr lang="ru-RU" sz="3200" dirty="0" smtClean="0">
                <a:latin typeface="Bookman Old Style" panose="02050604050505020204" pitchFamily="18" charset="0"/>
              </a:rPr>
              <a:t>за </a:t>
            </a:r>
            <a:r>
              <a:rPr lang="ru-RU" sz="3200" dirty="0">
                <a:latin typeface="Bookman Old Style" panose="02050604050505020204" pitchFamily="18" charset="0"/>
              </a:rPr>
              <a:t>безупречную и эффективную </a:t>
            </a:r>
            <a:r>
              <a:rPr lang="ru-RU" sz="3200" dirty="0" smtClean="0">
                <a:latin typeface="Bookman Old Style" panose="02050604050505020204" pitchFamily="18" charset="0"/>
              </a:rPr>
              <a:t>ГС</a:t>
            </a:r>
            <a:r>
              <a:rPr lang="ru-RU" sz="3600" dirty="0" smtClean="0">
                <a:solidFill>
                  <a:srgbClr val="FF0000"/>
                </a:solidFill>
                <a:latin typeface="Bookman Old Style" pitchFamily="18" charset="0"/>
              </a:rPr>
              <a:t>*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172018032"/>
              </p:ext>
            </p:extLst>
          </p:nvPr>
        </p:nvGraphicFramePr>
        <p:xfrm>
          <a:off x="755576" y="1847609"/>
          <a:ext cx="7992888" cy="3957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42173" y="20544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1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270317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2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3648" y="336022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3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03648" y="39530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4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30205" y="4571271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5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2173" y="518949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6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3950" y="5949280"/>
            <a:ext cx="79065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dirty="0">
                <a:latin typeface="Bookman Old Style" pitchFamily="18" charset="0"/>
              </a:rPr>
              <a:t>Ст. 55 Федерального закона, ст. 55 Закона Мурманской </a:t>
            </a:r>
            <a:r>
              <a:rPr lang="ru-RU" dirty="0" smtClean="0">
                <a:latin typeface="Bookman Old Style" pitchFamily="18" charset="0"/>
              </a:rPr>
              <a:t>области</a:t>
            </a: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87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32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520" y="54868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>Виды взысканий:</a:t>
            </a: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7735" y="1518386"/>
            <a:ext cx="45365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применяются за совершение дисциплинарного проступка, то есть за неисполнение или ненадлежащее исполнение гражданским служащим по его вине возложенных на него служебных обязанностей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11960" y="3429000"/>
            <a:ext cx="46822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600" b="1" dirty="0">
                <a:solidFill>
                  <a:srgbClr val="2536D3"/>
                </a:solidFill>
                <a:latin typeface="Bookman Old Style" pitchFamily="18" charset="0"/>
              </a:rPr>
              <a:t>за несоблюдение ограничений и запретов, требований о предотвращении или об урегулировании конфликта интересов и неисполнение обязанностей, установленных в целях противодействия </a:t>
            </a:r>
            <a:r>
              <a:rPr lang="ru-RU" sz="1600" b="1" dirty="0" smtClean="0">
                <a:solidFill>
                  <a:srgbClr val="2536D3"/>
                </a:solidFill>
                <a:latin typeface="Bookman Old Style" pitchFamily="18" charset="0"/>
              </a:rPr>
              <a:t>коррупции;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b="1" dirty="0">
                <a:solidFill>
                  <a:srgbClr val="2536D3"/>
                </a:solidFill>
                <a:latin typeface="Bookman Old Style" pitchFamily="18" charset="0"/>
              </a:rPr>
              <a:t>в случаях, предусмотренных </a:t>
            </a:r>
            <a:r>
              <a:rPr lang="ru-RU" sz="1600" b="1" dirty="0" smtClean="0">
                <a:solidFill>
                  <a:srgbClr val="2536D3"/>
                </a:solidFill>
                <a:latin typeface="Bookman Old Style" pitchFamily="18" charset="0"/>
              </a:rPr>
              <a:t>ст. 59.2 </a:t>
            </a:r>
            <a:r>
              <a:rPr lang="ru-RU" sz="1600" b="1" dirty="0">
                <a:solidFill>
                  <a:srgbClr val="2536D3"/>
                </a:solidFill>
                <a:latin typeface="Bookman Old Style" pitchFamily="18" charset="0"/>
              </a:rPr>
              <a:t>Федерального закона  и Закона Мурманской </a:t>
            </a:r>
            <a:r>
              <a:rPr lang="ru-RU" sz="1600" b="1" dirty="0" smtClean="0">
                <a:solidFill>
                  <a:srgbClr val="2536D3"/>
                </a:solidFill>
                <a:latin typeface="Bookman Old Style" pitchFamily="18" charset="0"/>
              </a:rPr>
              <a:t>области</a:t>
            </a:r>
            <a:endParaRPr lang="ru-RU" sz="1600" b="1" dirty="0">
              <a:solidFill>
                <a:srgbClr val="2536D3"/>
              </a:solidFill>
              <a:latin typeface="Bookman Old Style" pitchFamily="18" charset="0"/>
            </a:endParaRPr>
          </a:p>
        </p:txBody>
      </p:sp>
      <p:sp>
        <p:nvSpPr>
          <p:cNvPr id="22" name="Выноска со стрелкой вправо 21"/>
          <p:cNvSpPr/>
          <p:nvPr/>
        </p:nvSpPr>
        <p:spPr>
          <a:xfrm>
            <a:off x="251520" y="1642368"/>
            <a:ext cx="3960440" cy="1321697"/>
          </a:xfrm>
          <a:prstGeom prst="rightArrow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дисциплинарные взыскания</a:t>
            </a:r>
          </a:p>
        </p:txBody>
      </p:sp>
      <p:sp>
        <p:nvSpPr>
          <p:cNvPr id="23" name="Выноска со стрелкой вправо 22"/>
          <p:cNvSpPr/>
          <p:nvPr/>
        </p:nvSpPr>
        <p:spPr>
          <a:xfrm>
            <a:off x="251520" y="4022196"/>
            <a:ext cx="3960440" cy="1368152"/>
          </a:xfrm>
          <a:prstGeom prst="rightArrow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взыскания 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за коррупционные правонарушения</a:t>
            </a:r>
          </a:p>
        </p:txBody>
      </p:sp>
    </p:spTree>
    <p:extLst>
      <p:ext uri="{BB962C8B-B14F-4D97-AF65-F5344CB8AC3E}">
        <p14:creationId xmlns:p14="http://schemas.microsoft.com/office/powerpoint/2010/main" val="30467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33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127910"/>
            <a:ext cx="5940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123" y="1463865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2D14E4"/>
                </a:solidFill>
                <a:latin typeface="Bookman Old Style" pitchFamily="18" charset="0"/>
              </a:rPr>
              <a:t>дисциплинарные </a:t>
            </a:r>
            <a:endParaRPr lang="ru-RU" b="1" dirty="0" smtClean="0">
              <a:solidFill>
                <a:srgbClr val="2D14E4"/>
              </a:solidFill>
              <a:latin typeface="Bookman Old Style" pitchFamily="18" charset="0"/>
            </a:endParaRPr>
          </a:p>
          <a:p>
            <a:pPr algn="ctr"/>
            <a:r>
              <a:rPr lang="ru-RU" b="1" dirty="0" smtClean="0">
                <a:solidFill>
                  <a:srgbClr val="2D14E4"/>
                </a:solidFill>
                <a:latin typeface="Bookman Old Style" pitchFamily="18" charset="0"/>
              </a:rPr>
              <a:t>взыскания</a:t>
            </a:r>
            <a:endParaRPr lang="ru-RU" b="1" dirty="0">
              <a:solidFill>
                <a:srgbClr val="2D14E4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04254" y="1325365"/>
            <a:ext cx="3923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2D14E4"/>
                </a:solidFill>
                <a:latin typeface="Bookman Old Style" pitchFamily="18" charset="0"/>
              </a:rPr>
              <a:t>взыскания </a:t>
            </a:r>
          </a:p>
          <a:p>
            <a:pPr algn="ctr"/>
            <a:r>
              <a:rPr lang="ru-RU" b="1" dirty="0">
                <a:solidFill>
                  <a:srgbClr val="2D14E4"/>
                </a:solidFill>
                <a:latin typeface="Bookman Old Style" pitchFamily="18" charset="0"/>
              </a:rPr>
              <a:t>за коррупционные правонарушения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620688"/>
            <a:ext cx="8604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Bookman Old Style" pitchFamily="18" charset="0"/>
              </a:rPr>
              <a:t>Порядок применения </a:t>
            </a:r>
            <a:r>
              <a:rPr lang="ru-RU" sz="3200" dirty="0" smtClean="0">
                <a:latin typeface="Bookman Old Style" pitchFamily="18" charset="0"/>
              </a:rPr>
              <a:t>взысканий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1197" y="2420888"/>
            <a:ext cx="35282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Перед применением дисциплинарного взыскания проводится служебная проверка </a:t>
            </a:r>
          </a:p>
          <a:p>
            <a:pPr algn="just"/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(ст. 58, 59  Федерального закона и Закона Мурманской области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)</a:t>
            </a:r>
          </a:p>
        </p:txBody>
      </p:sp>
      <p:sp>
        <p:nvSpPr>
          <p:cNvPr id="18" name="Выгнутая вправо стрелка 17"/>
          <p:cNvSpPr/>
          <p:nvPr/>
        </p:nvSpPr>
        <p:spPr>
          <a:xfrm>
            <a:off x="7812360" y="1916831"/>
            <a:ext cx="1171128" cy="4333331"/>
          </a:xfrm>
          <a:prstGeom prst="curvedLef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45563" y="2348880"/>
            <a:ext cx="387085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Применяются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представителем нанимателя на основании доклада о результатах проверки, проведенной подразделением кадровой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службы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соответствующего государственного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органа по профилактике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коррупционных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и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иных правонарушений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либо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на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основании рекомендации  комиссии по урегулированию конфликтов интересов 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(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Bookman Old Style" pitchFamily="18" charset="0"/>
              </a:rPr>
              <a:t>ст. 59.3 Федерального закона и Закона Мурманской области)</a:t>
            </a:r>
          </a:p>
        </p:txBody>
      </p:sp>
      <p:sp>
        <p:nvSpPr>
          <p:cNvPr id="20" name="Выгнутая влево стрелка 19"/>
          <p:cNvSpPr/>
          <p:nvPr/>
        </p:nvSpPr>
        <p:spPr>
          <a:xfrm>
            <a:off x="251520" y="1821158"/>
            <a:ext cx="1080120" cy="2975994"/>
          </a:xfrm>
          <a:prstGeom prst="curved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14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72816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Аппарат Правительства Мурманской области осуществляет полномочия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по реализации государственной политики Российской Федерации и по формированию и реализации государственной политики Мурманской области в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сфере государственной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гражданской службы 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Мурманской области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19672" y="522653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00" y="5301208"/>
            <a:ext cx="33813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106675" y="438977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8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4</a:t>
            </a:fld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486488778"/>
              </p:ext>
            </p:extLst>
          </p:nvPr>
        </p:nvGraphicFramePr>
        <p:xfrm>
          <a:off x="251520" y="1484784"/>
          <a:ext cx="864096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475656" y="548680"/>
            <a:ext cx="6624736" cy="93610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man Old Style" pitchFamily="18" charset="0"/>
              </a:rPr>
              <a:t>Отличительные особенности  видов гражданской службы: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2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5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flipV="1">
            <a:off x="1763688" y="3284985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52297567"/>
              </p:ext>
            </p:extLst>
          </p:nvPr>
        </p:nvGraphicFramePr>
        <p:xfrm>
          <a:off x="1524000" y="1700808"/>
          <a:ext cx="609600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475656" y="620688"/>
            <a:ext cx="6192688" cy="936104"/>
          </a:xfrm>
          <a:prstGeom prst="roundRect">
            <a:avLst/>
          </a:prstGeom>
          <a:ln w="38100"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Должности ГГС классифицируются:</a:t>
            </a:r>
            <a:endParaRPr lang="ru-RU" sz="2800" dirty="0">
              <a:latin typeface="Bookman Old Style" pitchFamily="18" charset="0"/>
            </a:endParaRPr>
          </a:p>
        </p:txBody>
      </p:sp>
      <p:cxnSp>
        <p:nvCxnSpPr>
          <p:cNvPr id="10" name="Прямая со стрелкой 9"/>
          <p:cNvCxnSpPr>
            <a:stCxn id="4" idx="2"/>
          </p:cNvCxnSpPr>
          <p:nvPr/>
        </p:nvCxnSpPr>
        <p:spPr>
          <a:xfrm flipH="1">
            <a:off x="3419872" y="1556792"/>
            <a:ext cx="115212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трелка вниз 16"/>
          <p:cNvSpPr/>
          <p:nvPr/>
        </p:nvSpPr>
        <p:spPr>
          <a:xfrm>
            <a:off x="5796136" y="1556792"/>
            <a:ext cx="504056" cy="360040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2627784" y="1556792"/>
            <a:ext cx="504056" cy="360040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50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6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5534" y="1340768"/>
            <a:ext cx="5666626" cy="11521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2536D3"/>
            </a:solidFill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latin typeface="Bookman Old Style" pitchFamily="18" charset="0"/>
              </a:rPr>
              <a:t>Должности </a:t>
            </a:r>
            <a:r>
              <a:rPr lang="ru-RU" sz="1400" dirty="0">
                <a:latin typeface="Bookman Old Style" pitchFamily="18" charset="0"/>
              </a:rPr>
              <a:t>руководителей и заместителей руководителей государственных органов и их структурных </a:t>
            </a:r>
            <a:r>
              <a:rPr lang="ru-RU" sz="1400" dirty="0" smtClean="0">
                <a:latin typeface="Bookman Old Style" pitchFamily="18" charset="0"/>
              </a:rPr>
              <a:t>подразделений, замещаемые </a:t>
            </a:r>
            <a:r>
              <a:rPr lang="ru-RU" sz="1400" dirty="0">
                <a:latin typeface="Bookman Old Style" pitchFamily="18" charset="0"/>
              </a:rPr>
              <a:t>на определенный срок полномочий или без ограничения срока </a:t>
            </a:r>
            <a:r>
              <a:rPr lang="ru-RU" sz="1400" dirty="0" smtClean="0">
                <a:latin typeface="Bookman Old Style" pitchFamily="18" charset="0"/>
              </a:rPr>
              <a:t>полномочий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28184" y="1341714"/>
            <a:ext cx="2592288" cy="115212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Руководители 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28184" y="2744924"/>
            <a:ext cx="2592288" cy="972108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Помощники</a:t>
            </a:r>
          </a:p>
          <a:p>
            <a:pPr algn="ctr"/>
            <a:r>
              <a:rPr lang="ru-RU" dirty="0" smtClean="0">
                <a:latin typeface="Bookman Old Style" pitchFamily="18" charset="0"/>
              </a:rPr>
              <a:t>(советники)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35554" y="3959870"/>
            <a:ext cx="2592288" cy="1008112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Специалисты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5534" y="2708920"/>
            <a:ext cx="5666626" cy="108557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554EAA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latin typeface="Bookman Old Style" pitchFamily="18" charset="0"/>
              </a:rPr>
              <a:t>Должности</a:t>
            </a:r>
            <a:r>
              <a:rPr lang="ru-RU" sz="1400" dirty="0">
                <a:latin typeface="Bookman Old Style" pitchFamily="18" charset="0"/>
              </a:rPr>
              <a:t>, учреждаемые для содействия лицам, замещающим государственные должности, руководителям государственных </a:t>
            </a:r>
            <a:r>
              <a:rPr lang="ru-RU" sz="1400" dirty="0" smtClean="0">
                <a:latin typeface="Bookman Old Style" pitchFamily="18" charset="0"/>
              </a:rPr>
              <a:t>органов в </a:t>
            </a:r>
            <a:r>
              <a:rPr lang="ru-RU" sz="1400" dirty="0">
                <a:latin typeface="Bookman Old Style" pitchFamily="18" charset="0"/>
              </a:rPr>
              <a:t>реализации их полномочий и замещаемые на определенный срок, ограниченный сроком полномочий указанных </a:t>
            </a:r>
            <a:r>
              <a:rPr lang="ru-RU" sz="1400" dirty="0" smtClean="0">
                <a:latin typeface="Bookman Old Style" pitchFamily="18" charset="0"/>
              </a:rPr>
              <a:t>лиц и руководителей </a:t>
            </a: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5534" y="3953492"/>
            <a:ext cx="5666625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2D14E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latin typeface="Bookman Old Style" pitchFamily="18" charset="0"/>
              </a:rPr>
              <a:t>Должности</a:t>
            </a:r>
            <a:r>
              <a:rPr lang="ru-RU" sz="1400" dirty="0">
                <a:latin typeface="Bookman Old Style" pitchFamily="18" charset="0"/>
              </a:rPr>
              <a:t>, учреждаемые для профессионального обеспечения выполнения государственными органами установленных задач и функций и замещаемые без ограничения срока полномочий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6509" y="5166319"/>
            <a:ext cx="5665651" cy="10055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2226D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350" dirty="0" smtClean="0">
                <a:latin typeface="Bookman Old Style" pitchFamily="18" charset="0"/>
              </a:rPr>
              <a:t>Должности</a:t>
            </a:r>
            <a:r>
              <a:rPr lang="ru-RU" sz="1350" dirty="0">
                <a:latin typeface="Bookman Old Style" pitchFamily="18" charset="0"/>
              </a:rPr>
              <a:t>, учреждаемые для организационного, информационного, документационного, финансово-экономического, хозяйственного и иного обеспечения деятельности государственных органов и замещаемые без ограничения срока </a:t>
            </a:r>
            <a:r>
              <a:rPr lang="ru-RU" sz="1350" dirty="0" smtClean="0">
                <a:latin typeface="Bookman Old Style" pitchFamily="18" charset="0"/>
              </a:rPr>
              <a:t>полномочий</a:t>
            </a:r>
            <a:endParaRPr lang="ru-RU" sz="1350" dirty="0"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5163751"/>
            <a:ext cx="2592288" cy="1008112"/>
          </a:xfrm>
          <a:prstGeom prst="roundRect">
            <a:avLst/>
          </a:prstGeo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ookman Old Style" pitchFamily="18" charset="0"/>
              </a:rPr>
              <a:t>Обеспечивающие специалисты</a:t>
            </a:r>
            <a:endParaRPr lang="ru-RU" dirty="0">
              <a:latin typeface="Bookman Old Style" pitchFamily="18" charset="0"/>
            </a:endParaRPr>
          </a:p>
        </p:txBody>
      </p:sp>
      <p:cxnSp>
        <p:nvCxnSpPr>
          <p:cNvPr id="15" name="Прямая со стрелкой 14"/>
          <p:cNvCxnSpPr>
            <a:stCxn id="4" idx="3"/>
            <a:endCxn id="7" idx="1"/>
          </p:cNvCxnSpPr>
          <p:nvPr/>
        </p:nvCxnSpPr>
        <p:spPr>
          <a:xfrm>
            <a:off x="6012160" y="1916832"/>
            <a:ext cx="216024" cy="9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трелка вправо 15"/>
          <p:cNvSpPr/>
          <p:nvPr/>
        </p:nvSpPr>
        <p:spPr>
          <a:xfrm>
            <a:off x="6012160" y="1872059"/>
            <a:ext cx="21602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6012160" y="3212976"/>
            <a:ext cx="21602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012160" y="4457548"/>
            <a:ext cx="21602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6012160" y="5669090"/>
            <a:ext cx="21602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43608" y="476672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Категории должностей:</a:t>
            </a:r>
          </a:p>
        </p:txBody>
      </p:sp>
    </p:spTree>
    <p:extLst>
      <p:ext uri="{BB962C8B-B14F-4D97-AF65-F5344CB8AC3E}">
        <p14:creationId xmlns:p14="http://schemas.microsoft.com/office/powerpoint/2010/main" val="179917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7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60393" y="2357331"/>
            <a:ext cx="2880320" cy="7200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категория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"руководители" </a:t>
            </a:r>
            <a:endParaRPr lang="ru-RU" sz="14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и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"помощники (советники)"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9815" y="3749420"/>
            <a:ext cx="2808312" cy="7200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Bookman Old Style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категория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"специалисты"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9445" y="5265203"/>
            <a:ext cx="2826534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категория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"обеспечивающие специалисты"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39543" y="1988840"/>
            <a:ext cx="2160240" cy="144016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высшая,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главная,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ведущая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группы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должностей</a:t>
            </a:r>
            <a:r>
              <a:rPr lang="ru-RU" sz="1400" dirty="0">
                <a:latin typeface="Bookman Old Style" pitchFamily="18" charset="0"/>
              </a:rPr>
              <a:t>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32240" y="4853203"/>
            <a:ext cx="2160240" cy="147207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главная,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ведущая,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старшая,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младшая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группы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должностей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40713" y="3405336"/>
            <a:ext cx="2232248" cy="140824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высшая,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главная,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  ведущая,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старшая 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>группы 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должностей</a:t>
            </a:r>
          </a:p>
        </p:txBody>
      </p:sp>
      <p:cxnSp>
        <p:nvCxnSpPr>
          <p:cNvPr id="14" name="Прямая со стрелкой 13"/>
          <p:cNvCxnSpPr>
            <a:stCxn id="6" idx="3"/>
            <a:endCxn id="9" idx="1"/>
          </p:cNvCxnSpPr>
          <p:nvPr/>
        </p:nvCxnSpPr>
        <p:spPr>
          <a:xfrm flipV="1">
            <a:off x="3840713" y="2708920"/>
            <a:ext cx="2898830" cy="8451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3"/>
            <a:endCxn id="10" idx="1"/>
          </p:cNvCxnSpPr>
          <p:nvPr/>
        </p:nvCxnSpPr>
        <p:spPr>
          <a:xfrm>
            <a:off x="3835979" y="5589239"/>
            <a:ext cx="2896261" cy="1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3"/>
            <a:endCxn id="12" idx="1"/>
          </p:cNvCxnSpPr>
          <p:nvPr/>
        </p:nvCxnSpPr>
        <p:spPr>
          <a:xfrm>
            <a:off x="3138127" y="4109460"/>
            <a:ext cx="702586" cy="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692696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Соотношение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категорий и групп должностей</a:t>
            </a:r>
          </a:p>
        </p:txBody>
      </p:sp>
    </p:spTree>
    <p:extLst>
      <p:ext uri="{BB962C8B-B14F-4D97-AF65-F5344CB8AC3E}">
        <p14:creationId xmlns:p14="http://schemas.microsoft.com/office/powerpoint/2010/main" val="12970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8</a:t>
            </a:fld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332656"/>
            <a:ext cx="8712968" cy="1296144"/>
          </a:xfrm>
          <a:prstGeom prst="round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Bookman Old Style" pitchFamily="18" charset="0"/>
              </a:rPr>
              <a:t>Реестры должностей  государственной гражданской службы (Реестры)</a:t>
            </a: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3642" y="2039545"/>
            <a:ext cx="4212468" cy="24674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/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Bookman Old Style" pitchFamily="18" charset="0"/>
              </a:rPr>
              <a:t>Должности федеральной </a:t>
            </a:r>
            <a:r>
              <a:rPr lang="ru-RU" sz="1400" dirty="0" smtClean="0">
                <a:latin typeface="Bookman Old Style" pitchFamily="18" charset="0"/>
              </a:rPr>
              <a:t>ГГС, </a:t>
            </a:r>
            <a:r>
              <a:rPr lang="ru-RU" sz="1400" dirty="0">
                <a:latin typeface="Bookman Old Style" pitchFamily="18" charset="0"/>
              </a:rPr>
              <a:t>классифицированные </a:t>
            </a:r>
            <a:endParaRPr lang="ru-RU" sz="1400" dirty="0" smtClean="0"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latin typeface="Bookman Old Style" pitchFamily="18" charset="0"/>
              </a:rPr>
              <a:t>по </a:t>
            </a:r>
            <a:r>
              <a:rPr lang="ru-RU" sz="1400" dirty="0">
                <a:latin typeface="Bookman Old Style" pitchFamily="18" charset="0"/>
              </a:rPr>
              <a:t>государственным органам, категориям, группам, а также по иным признакам, составляют перечни должностей федеральной </a:t>
            </a:r>
            <a:r>
              <a:rPr lang="ru-RU" sz="1400" dirty="0" smtClean="0">
                <a:latin typeface="Bookman Old Style" pitchFamily="18" charset="0"/>
              </a:rPr>
              <a:t>ГГС, </a:t>
            </a:r>
            <a:r>
              <a:rPr lang="ru-RU" sz="1400" dirty="0">
                <a:latin typeface="Bookman Old Style" pitchFamily="18" charset="0"/>
              </a:rPr>
              <a:t>являющиеся соответствующими разделами Реестра должностей федеральной </a:t>
            </a:r>
            <a:r>
              <a:rPr lang="ru-RU" sz="1400" dirty="0" smtClean="0">
                <a:latin typeface="Bookman Old Style" pitchFamily="18" charset="0"/>
              </a:rPr>
              <a:t>ГГС. </a:t>
            </a:r>
          </a:p>
          <a:p>
            <a:pPr algn="ctr"/>
            <a:r>
              <a:rPr lang="ru-RU" sz="1400" b="1" dirty="0" smtClean="0">
                <a:latin typeface="Bookman Old Style" pitchFamily="18" charset="0"/>
              </a:rPr>
              <a:t>Реестр утверждается </a:t>
            </a:r>
            <a:r>
              <a:rPr lang="ru-RU" sz="1400" b="1" dirty="0">
                <a:latin typeface="Bookman Old Style" pitchFamily="18" charset="0"/>
              </a:rPr>
              <a:t>указом Президента </a:t>
            </a:r>
            <a:r>
              <a:rPr lang="ru-RU" sz="1400" b="1" dirty="0" smtClean="0">
                <a:latin typeface="Bookman Old Style" pitchFamily="18" charset="0"/>
              </a:rPr>
              <a:t>РФ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52020" y="2039545"/>
            <a:ext cx="4212468" cy="367240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2226D6"/>
            </a:solidFill>
          </a:ln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Bookman Old Style" pitchFamily="18" charset="0"/>
              </a:rPr>
              <a:t>Должности </a:t>
            </a:r>
            <a:r>
              <a:rPr lang="ru-RU" sz="1400" dirty="0" smtClean="0">
                <a:latin typeface="Bookman Old Style" pitchFamily="18" charset="0"/>
              </a:rPr>
              <a:t>ГГС субъекта РФ </a:t>
            </a:r>
          </a:p>
          <a:p>
            <a:pPr algn="ctr"/>
            <a:r>
              <a:rPr lang="ru-RU" sz="1400" dirty="0" smtClean="0">
                <a:latin typeface="Bookman Old Style" pitchFamily="18" charset="0"/>
              </a:rPr>
              <a:t>в </a:t>
            </a:r>
            <a:r>
              <a:rPr lang="ru-RU" sz="1400" dirty="0">
                <a:latin typeface="Bookman Old Style" pitchFamily="18" charset="0"/>
              </a:rPr>
              <a:t>государственных органах субъекта </a:t>
            </a:r>
            <a:r>
              <a:rPr lang="ru-RU" sz="1400" dirty="0" smtClean="0">
                <a:latin typeface="Bookman Old Style" pitchFamily="18" charset="0"/>
              </a:rPr>
              <a:t>РФ, </a:t>
            </a:r>
            <a:r>
              <a:rPr lang="ru-RU" sz="1400" dirty="0">
                <a:latin typeface="Bookman Old Style" pitchFamily="18" charset="0"/>
              </a:rPr>
              <a:t>учреждаемые с учетом структуры этих органов и классифицируемые по категориям, группам </a:t>
            </a:r>
            <a:r>
              <a:rPr lang="ru-RU" sz="1400" dirty="0" smtClean="0">
                <a:latin typeface="Bookman Old Style" pitchFamily="18" charset="0"/>
              </a:rPr>
              <a:t>должностей, </a:t>
            </a:r>
            <a:r>
              <a:rPr lang="ru-RU" sz="1400" dirty="0">
                <a:latin typeface="Bookman Old Style" pitchFamily="18" charset="0"/>
              </a:rPr>
              <a:t>составляют перечни должностей </a:t>
            </a:r>
            <a:r>
              <a:rPr lang="ru-RU" sz="1400" dirty="0" smtClean="0">
                <a:latin typeface="Bookman Old Style" pitchFamily="18" charset="0"/>
              </a:rPr>
              <a:t>ГГС субъекта РФ, </a:t>
            </a:r>
            <a:r>
              <a:rPr lang="ru-RU" sz="1400" dirty="0">
                <a:latin typeface="Bookman Old Style" pitchFamily="18" charset="0"/>
              </a:rPr>
              <a:t>являющиеся соответствующими разделами </a:t>
            </a:r>
            <a:r>
              <a:rPr lang="ru-RU" sz="1400" dirty="0" smtClean="0">
                <a:latin typeface="Bookman Old Style" pitchFamily="18" charset="0"/>
              </a:rPr>
              <a:t>Реестра  </a:t>
            </a:r>
            <a:r>
              <a:rPr lang="ru-RU" sz="1400" dirty="0">
                <a:latin typeface="Bookman Old Style" pitchFamily="18" charset="0"/>
              </a:rPr>
              <a:t>должностей </a:t>
            </a:r>
            <a:r>
              <a:rPr lang="ru-RU" sz="1400" dirty="0" smtClean="0">
                <a:latin typeface="Bookman Old Style" pitchFamily="18" charset="0"/>
              </a:rPr>
              <a:t>ГГС субъекта РФ. Реестр должностей ГГС субъекта РФ составляется </a:t>
            </a:r>
            <a:r>
              <a:rPr lang="ru-RU" sz="1400" dirty="0">
                <a:latin typeface="Bookman Old Style" pitchFamily="18" charset="0"/>
              </a:rPr>
              <a:t>с учетом принципов построения Реестра должностей федеральной </a:t>
            </a:r>
            <a:r>
              <a:rPr lang="ru-RU" sz="1400" dirty="0" smtClean="0">
                <a:latin typeface="Bookman Old Style" pitchFamily="18" charset="0"/>
              </a:rPr>
              <a:t>ГГС и </a:t>
            </a:r>
            <a:r>
              <a:rPr lang="ru-RU" sz="1400" b="1" dirty="0">
                <a:latin typeface="Bookman Old Style" pitchFamily="18" charset="0"/>
              </a:rPr>
              <a:t>утверждается законом или иным нормативным правовым актом субъекта </a:t>
            </a:r>
            <a:r>
              <a:rPr lang="ru-RU" sz="1400" b="1" dirty="0" smtClean="0">
                <a:latin typeface="Bookman Old Style" pitchFamily="18" charset="0"/>
              </a:rPr>
              <a:t>РФ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**</a:t>
            </a:r>
            <a:endParaRPr lang="ru-RU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cxnSp>
        <p:nvCxnSpPr>
          <p:cNvPr id="11" name="Прямая со стрелкой 10"/>
          <p:cNvCxnSpPr>
            <a:stCxn id="4" idx="2"/>
            <a:endCxn id="7" idx="0"/>
          </p:cNvCxnSpPr>
          <p:nvPr/>
        </p:nvCxnSpPr>
        <p:spPr>
          <a:xfrm flipH="1">
            <a:off x="2339876" y="1628800"/>
            <a:ext cx="2268128" cy="410745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  <a:endCxn id="8" idx="0"/>
          </p:cNvCxnSpPr>
          <p:nvPr/>
        </p:nvCxnSpPr>
        <p:spPr>
          <a:xfrm>
            <a:off x="4608004" y="1628800"/>
            <a:ext cx="2250250" cy="410745"/>
          </a:xfrm>
          <a:prstGeom prst="straightConnector1">
            <a:avLst/>
          </a:prstGeom>
          <a:ln w="28575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33807" y="4754936"/>
            <a:ext cx="451821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*</a:t>
            </a:r>
            <a:r>
              <a:rPr lang="ru-RU" sz="1600" dirty="0" smtClean="0">
                <a:latin typeface="Bookman Old Style" pitchFamily="18" charset="0"/>
              </a:rPr>
              <a:t>Указ Президента РФ от 31.12.2005 </a:t>
            </a:r>
          </a:p>
          <a:p>
            <a:r>
              <a:rPr lang="ru-RU" sz="1600" dirty="0" smtClean="0">
                <a:latin typeface="Bookman Old Style" pitchFamily="18" charset="0"/>
              </a:rPr>
              <a:t>№ 1574  «О Реестре должностей федеральной ГГС»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8359" y="5585933"/>
            <a:ext cx="8700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**</a:t>
            </a:r>
            <a:r>
              <a:rPr lang="ru-RU" sz="1600" dirty="0" smtClean="0">
                <a:latin typeface="Bookman Old Style" pitchFamily="18" charset="0"/>
              </a:rPr>
              <a:t>Закон </a:t>
            </a:r>
            <a:r>
              <a:rPr lang="ru-RU" sz="1600" dirty="0">
                <a:latin typeface="Bookman Old Style" pitchFamily="18" charset="0"/>
              </a:rPr>
              <a:t>Мурманской области от 24.10.2005 </a:t>
            </a:r>
          </a:p>
          <a:p>
            <a:r>
              <a:rPr lang="ru-RU" sz="1600" dirty="0">
                <a:latin typeface="Bookman Old Style" pitchFamily="18" charset="0"/>
              </a:rPr>
              <a:t>№ 668-01-ЗМО «О Реестре должностей </a:t>
            </a:r>
            <a:r>
              <a:rPr lang="ru-RU" sz="1600" dirty="0" smtClean="0">
                <a:latin typeface="Bookman Old Style" pitchFamily="18" charset="0"/>
              </a:rPr>
              <a:t>ГГС Мурманской </a:t>
            </a:r>
            <a:r>
              <a:rPr lang="ru-RU" sz="1600" dirty="0">
                <a:latin typeface="Bookman Old Style" pitchFamily="18" charset="0"/>
              </a:rPr>
              <a:t>области»</a:t>
            </a:r>
          </a:p>
        </p:txBody>
      </p:sp>
    </p:spTree>
    <p:extLst>
      <p:ext uri="{BB962C8B-B14F-4D97-AF65-F5344CB8AC3E}">
        <p14:creationId xmlns:p14="http://schemas.microsoft.com/office/powerpoint/2010/main" val="383303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C192E-4685-4CAD-B9D7-ABF922964EF6}" type="slidenum">
              <a:rPr lang="ru-RU" smtClean="0"/>
              <a:t>9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269875"/>
            <a:ext cx="8645525" cy="631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67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10342</TotalTime>
  <Words>2608</Words>
  <Application>Microsoft Office PowerPoint</Application>
  <PresentationFormat>Экран (4:3)</PresentationFormat>
  <Paragraphs>390</Paragraphs>
  <Slides>34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Управление государственной службы и кадров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КВАЛИФИКАЦИОННЫЕ ТРЕБОВАНИЯ К ДОЛЖНОСТЯМ ГРЖДАНСКОЙ СЛУЖБЫ</dc:title>
  <dc:creator>Базоева С.А.</dc:creator>
  <cp:lastModifiedBy>Базоева С.А.</cp:lastModifiedBy>
  <cp:revision>368</cp:revision>
  <cp:lastPrinted>2015-11-12T12:56:47Z</cp:lastPrinted>
  <dcterms:created xsi:type="dcterms:W3CDTF">2014-04-10T10:53:51Z</dcterms:created>
  <dcterms:modified xsi:type="dcterms:W3CDTF">2016-08-01T09:23:58Z</dcterms:modified>
</cp:coreProperties>
</file>