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60" r:id="rId3"/>
    <p:sldId id="259" r:id="rId4"/>
    <p:sldId id="262" r:id="rId5"/>
    <p:sldId id="263" r:id="rId6"/>
  </p:sldIdLst>
  <p:sldSz cx="12192000" cy="6858000"/>
  <p:notesSz cx="6805613" cy="99441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72C0E1-63E6-4EEE-92ED-7940C149493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A2209C7-6203-465E-9FFF-B27358E6F7FE}">
      <dgm:prSet phldrT="[Текст]"/>
      <dgm:spPr>
        <a:solidFill>
          <a:schemeClr val="accent1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1</a:t>
          </a:r>
          <a:endParaRPr lang="ru-RU" dirty="0">
            <a:solidFill>
              <a:schemeClr val="tx1"/>
            </a:solidFill>
          </a:endParaRPr>
        </a:p>
      </dgm:t>
    </dgm:pt>
    <dgm:pt modelId="{8E719111-D47A-477C-900F-6AAC4031DCD9}" type="parTrans" cxnId="{37906823-151C-442D-99D2-D234D4C1509F}">
      <dgm:prSet/>
      <dgm:spPr/>
      <dgm:t>
        <a:bodyPr/>
        <a:lstStyle/>
        <a:p>
          <a:endParaRPr lang="ru-RU"/>
        </a:p>
      </dgm:t>
    </dgm:pt>
    <dgm:pt modelId="{B278AFB8-F78C-49E1-9EA1-540B3805A9C2}" type="sibTrans" cxnId="{37906823-151C-442D-99D2-D234D4C1509F}">
      <dgm:prSet/>
      <dgm:spPr/>
      <dgm:t>
        <a:bodyPr/>
        <a:lstStyle/>
        <a:p>
          <a:endParaRPr lang="ru-RU"/>
        </a:p>
      </dgm:t>
    </dgm:pt>
    <dgm:pt modelId="{6E1C947D-D757-45F0-A041-2384CAE19731}">
      <dgm:prSet phldrT="[Текст]"/>
      <dgm:spPr/>
      <dgm:t>
        <a:bodyPr/>
        <a:lstStyle/>
        <a:p>
          <a:r>
            <a:rPr lang="ru-RU" dirty="0" smtClean="0">
              <a:latin typeface="Bookman Old Style" panose="02050604050505020204" pitchFamily="18" charset="0"/>
            </a:rPr>
            <a:t>Постановление Правительства Мурманской области «О мерах по реализации постановления Губернатора Мурманской области от 00.00.0000  № 00-ПГ»                     (о переименовании Управления в Комитет)</a:t>
          </a:r>
          <a:endParaRPr lang="ru-RU" dirty="0">
            <a:latin typeface="Bookman Old Style" panose="02050604050505020204" pitchFamily="18" charset="0"/>
          </a:endParaRPr>
        </a:p>
      </dgm:t>
    </dgm:pt>
    <dgm:pt modelId="{AA4A5D73-5CFE-47FC-944C-38F645BA2972}" type="parTrans" cxnId="{2822EEBB-7755-40AF-B5C2-7431B3BD8394}">
      <dgm:prSet/>
      <dgm:spPr/>
      <dgm:t>
        <a:bodyPr/>
        <a:lstStyle/>
        <a:p>
          <a:endParaRPr lang="ru-RU"/>
        </a:p>
      </dgm:t>
    </dgm:pt>
    <dgm:pt modelId="{5671BFAE-0966-48CB-B7A3-83E072AA57B9}" type="sibTrans" cxnId="{2822EEBB-7755-40AF-B5C2-7431B3BD8394}">
      <dgm:prSet/>
      <dgm:spPr/>
      <dgm:t>
        <a:bodyPr/>
        <a:lstStyle/>
        <a:p>
          <a:endParaRPr lang="ru-RU"/>
        </a:p>
      </dgm:t>
    </dgm:pt>
    <dgm:pt modelId="{6F336E7F-3309-4FE8-8E05-E16941C8A07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2</a:t>
          </a:r>
          <a:endParaRPr lang="ru-RU" dirty="0">
            <a:solidFill>
              <a:schemeClr val="tx1"/>
            </a:solidFill>
          </a:endParaRPr>
        </a:p>
      </dgm:t>
    </dgm:pt>
    <dgm:pt modelId="{C6AAD080-4323-482A-A79C-A7A82288456A}" type="parTrans" cxnId="{CDAE2EC9-EAB8-4420-80E0-313C0F0C4006}">
      <dgm:prSet/>
      <dgm:spPr/>
      <dgm:t>
        <a:bodyPr/>
        <a:lstStyle/>
        <a:p>
          <a:endParaRPr lang="ru-RU"/>
        </a:p>
      </dgm:t>
    </dgm:pt>
    <dgm:pt modelId="{084F778B-113A-4828-9E91-FDACDC2A0A02}" type="sibTrans" cxnId="{CDAE2EC9-EAB8-4420-80E0-313C0F0C4006}">
      <dgm:prSet/>
      <dgm:spPr/>
      <dgm:t>
        <a:bodyPr/>
        <a:lstStyle/>
        <a:p>
          <a:endParaRPr lang="ru-RU"/>
        </a:p>
      </dgm:t>
    </dgm:pt>
    <dgm:pt modelId="{5962FEC5-ECDC-4956-8A79-DED7B19E2471}">
      <dgm:prSet phldrT="[Текст]"/>
      <dgm:spPr/>
      <dgm:t>
        <a:bodyPr/>
        <a:lstStyle/>
        <a:p>
          <a:r>
            <a:rPr lang="ru-RU" dirty="0" smtClean="0">
              <a:latin typeface="Bookman Old Style" panose="02050604050505020204" pitchFamily="18" charset="0"/>
            </a:rPr>
            <a:t>Уведомление сотрудников о переименовании Управления в Комитет                                       					</a:t>
          </a:r>
          <a:endParaRPr lang="ru-RU" dirty="0">
            <a:solidFill>
              <a:srgbClr val="0070C0"/>
            </a:solidFill>
            <a:latin typeface="Bookman Old Style" panose="02050604050505020204" pitchFamily="18" charset="0"/>
          </a:endParaRPr>
        </a:p>
      </dgm:t>
    </dgm:pt>
    <dgm:pt modelId="{1BE35C6C-F51B-42C5-80DD-BC41DD8374A0}" type="parTrans" cxnId="{16A647F4-A879-4CB2-AF62-F0E4D9AAB1F8}">
      <dgm:prSet/>
      <dgm:spPr/>
      <dgm:t>
        <a:bodyPr/>
        <a:lstStyle/>
        <a:p>
          <a:endParaRPr lang="ru-RU"/>
        </a:p>
      </dgm:t>
    </dgm:pt>
    <dgm:pt modelId="{9A1568F6-3878-4127-A04E-8E2186AF3E78}" type="sibTrans" cxnId="{16A647F4-A879-4CB2-AF62-F0E4D9AAB1F8}">
      <dgm:prSet/>
      <dgm:spPr/>
      <dgm:t>
        <a:bodyPr/>
        <a:lstStyle/>
        <a:p>
          <a:endParaRPr lang="ru-RU"/>
        </a:p>
      </dgm:t>
    </dgm:pt>
    <dgm:pt modelId="{BEF5B2BE-C082-43DD-ADF9-2DDA12634CA6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3</a:t>
          </a:r>
          <a:endParaRPr lang="ru-RU" dirty="0">
            <a:solidFill>
              <a:schemeClr val="tx1"/>
            </a:solidFill>
          </a:endParaRPr>
        </a:p>
      </dgm:t>
    </dgm:pt>
    <dgm:pt modelId="{1B031BFB-7BE8-42CF-8713-601341C0CB8F}" type="parTrans" cxnId="{7CFEB8D8-47F4-40D5-A5BD-DCAF0A5E7DDB}">
      <dgm:prSet/>
      <dgm:spPr/>
      <dgm:t>
        <a:bodyPr/>
        <a:lstStyle/>
        <a:p>
          <a:endParaRPr lang="ru-RU"/>
        </a:p>
      </dgm:t>
    </dgm:pt>
    <dgm:pt modelId="{4EE31D21-113E-4F05-BEFA-602C29C90A5E}" type="sibTrans" cxnId="{7CFEB8D8-47F4-40D5-A5BD-DCAF0A5E7DDB}">
      <dgm:prSet/>
      <dgm:spPr/>
      <dgm:t>
        <a:bodyPr/>
        <a:lstStyle/>
        <a:p>
          <a:endParaRPr lang="ru-RU"/>
        </a:p>
      </dgm:t>
    </dgm:pt>
    <dgm:pt modelId="{57C2406C-5334-497F-83AB-578F53DF7E00}">
      <dgm:prSet phldrT="[Текст]"/>
      <dgm:spPr/>
      <dgm:t>
        <a:bodyPr/>
        <a:lstStyle/>
        <a:p>
          <a:r>
            <a:rPr lang="ru-RU" dirty="0" smtClean="0">
              <a:latin typeface="Bookman Old Style" panose="02050604050505020204" pitchFamily="18" charset="0"/>
            </a:rPr>
            <a:t>Юридические действия, связанные с внесением в единый государственный реестр юридических лиц записи о смене наименования юридического лица</a:t>
          </a:r>
          <a:endParaRPr lang="ru-RU" dirty="0">
            <a:latin typeface="Bookman Old Style" panose="02050604050505020204" pitchFamily="18" charset="0"/>
          </a:endParaRPr>
        </a:p>
      </dgm:t>
    </dgm:pt>
    <dgm:pt modelId="{CA28736D-F327-400E-BE57-1FEE80DCDDAE}" type="parTrans" cxnId="{D81B186E-6037-4B22-9C4B-1CF7C01C6378}">
      <dgm:prSet/>
      <dgm:spPr/>
      <dgm:t>
        <a:bodyPr/>
        <a:lstStyle/>
        <a:p>
          <a:endParaRPr lang="ru-RU"/>
        </a:p>
      </dgm:t>
    </dgm:pt>
    <dgm:pt modelId="{E0837046-7657-4B7F-998A-A77BB957FE50}" type="sibTrans" cxnId="{D81B186E-6037-4B22-9C4B-1CF7C01C6378}">
      <dgm:prSet/>
      <dgm:spPr/>
      <dgm:t>
        <a:bodyPr/>
        <a:lstStyle/>
        <a:p>
          <a:endParaRPr lang="ru-RU"/>
        </a:p>
      </dgm:t>
    </dgm:pt>
    <dgm:pt modelId="{E581B28D-A77D-48C8-9300-F820CF5F4185}" type="pres">
      <dgm:prSet presAssocID="{1D72C0E1-63E6-4EEE-92ED-7940C149493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43AF6A-B0C7-4CD5-8607-8D3419AA1E28}" type="pres">
      <dgm:prSet presAssocID="{3A2209C7-6203-465E-9FFF-B27358E6F7FE}" presName="composite" presStyleCnt="0"/>
      <dgm:spPr/>
    </dgm:pt>
    <dgm:pt modelId="{C7CB66BB-22A3-40E2-B65E-D8033FCC6025}" type="pres">
      <dgm:prSet presAssocID="{3A2209C7-6203-465E-9FFF-B27358E6F7F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F60E0C-207C-4BE2-A57E-EC0186D33F11}" type="pres">
      <dgm:prSet presAssocID="{3A2209C7-6203-465E-9FFF-B27358E6F7F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A0C7D6-E989-4579-8B0C-80A3D8C86B0A}" type="pres">
      <dgm:prSet presAssocID="{B278AFB8-F78C-49E1-9EA1-540B3805A9C2}" presName="sp" presStyleCnt="0"/>
      <dgm:spPr/>
    </dgm:pt>
    <dgm:pt modelId="{08237724-9B5E-4C9A-9B6D-BD5128ADA24C}" type="pres">
      <dgm:prSet presAssocID="{6F336E7F-3309-4FE8-8E05-E16941C8A07B}" presName="composite" presStyleCnt="0"/>
      <dgm:spPr/>
    </dgm:pt>
    <dgm:pt modelId="{93BC6D4C-49D2-46C2-805A-88CE8C51D883}" type="pres">
      <dgm:prSet presAssocID="{6F336E7F-3309-4FE8-8E05-E16941C8A07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45314F-A962-4B71-8ECD-0B30C18F756F}" type="pres">
      <dgm:prSet presAssocID="{6F336E7F-3309-4FE8-8E05-E16941C8A07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E59A6F-BB73-42CE-A32B-F86203DE7E82}" type="pres">
      <dgm:prSet presAssocID="{084F778B-113A-4828-9E91-FDACDC2A0A02}" presName="sp" presStyleCnt="0"/>
      <dgm:spPr/>
    </dgm:pt>
    <dgm:pt modelId="{74BEC4BC-8F31-4D13-97CF-F1511F1CE0F9}" type="pres">
      <dgm:prSet presAssocID="{BEF5B2BE-C082-43DD-ADF9-2DDA12634CA6}" presName="composite" presStyleCnt="0"/>
      <dgm:spPr/>
    </dgm:pt>
    <dgm:pt modelId="{A91693B5-8862-4E08-B61C-8FF4F4A12D09}" type="pres">
      <dgm:prSet presAssocID="{BEF5B2BE-C082-43DD-ADF9-2DDA12634CA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418784-5C2A-43E7-B1BB-4C2C07499FB9}" type="pres">
      <dgm:prSet presAssocID="{BEF5B2BE-C082-43DD-ADF9-2DDA12634CA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22EEBB-7755-40AF-B5C2-7431B3BD8394}" srcId="{3A2209C7-6203-465E-9FFF-B27358E6F7FE}" destId="{6E1C947D-D757-45F0-A041-2384CAE19731}" srcOrd="0" destOrd="0" parTransId="{AA4A5D73-5CFE-47FC-944C-38F645BA2972}" sibTransId="{5671BFAE-0966-48CB-B7A3-83E072AA57B9}"/>
    <dgm:cxn modelId="{7CFEB8D8-47F4-40D5-A5BD-DCAF0A5E7DDB}" srcId="{1D72C0E1-63E6-4EEE-92ED-7940C149493A}" destId="{BEF5B2BE-C082-43DD-ADF9-2DDA12634CA6}" srcOrd="2" destOrd="0" parTransId="{1B031BFB-7BE8-42CF-8713-601341C0CB8F}" sibTransId="{4EE31D21-113E-4F05-BEFA-602C29C90A5E}"/>
    <dgm:cxn modelId="{16129493-F480-4DF6-8866-B3C07FA734F1}" type="presOf" srcId="{57C2406C-5334-497F-83AB-578F53DF7E00}" destId="{5F418784-5C2A-43E7-B1BB-4C2C07499FB9}" srcOrd="0" destOrd="0" presId="urn:microsoft.com/office/officeart/2005/8/layout/chevron2"/>
    <dgm:cxn modelId="{37906823-151C-442D-99D2-D234D4C1509F}" srcId="{1D72C0E1-63E6-4EEE-92ED-7940C149493A}" destId="{3A2209C7-6203-465E-9FFF-B27358E6F7FE}" srcOrd="0" destOrd="0" parTransId="{8E719111-D47A-477C-900F-6AAC4031DCD9}" sibTransId="{B278AFB8-F78C-49E1-9EA1-540B3805A9C2}"/>
    <dgm:cxn modelId="{3992C161-3A0E-495C-93D9-4005F2F1835A}" type="presOf" srcId="{BEF5B2BE-C082-43DD-ADF9-2DDA12634CA6}" destId="{A91693B5-8862-4E08-B61C-8FF4F4A12D09}" srcOrd="0" destOrd="0" presId="urn:microsoft.com/office/officeart/2005/8/layout/chevron2"/>
    <dgm:cxn modelId="{EEEC9854-61EC-412C-8E7F-E9E8D00122A8}" type="presOf" srcId="{6F336E7F-3309-4FE8-8E05-E16941C8A07B}" destId="{93BC6D4C-49D2-46C2-805A-88CE8C51D883}" srcOrd="0" destOrd="0" presId="urn:microsoft.com/office/officeart/2005/8/layout/chevron2"/>
    <dgm:cxn modelId="{CDAE2EC9-EAB8-4420-80E0-313C0F0C4006}" srcId="{1D72C0E1-63E6-4EEE-92ED-7940C149493A}" destId="{6F336E7F-3309-4FE8-8E05-E16941C8A07B}" srcOrd="1" destOrd="0" parTransId="{C6AAD080-4323-482A-A79C-A7A82288456A}" sibTransId="{084F778B-113A-4828-9E91-FDACDC2A0A02}"/>
    <dgm:cxn modelId="{03A9846F-7DD5-4CEC-A92D-94D8B073C1B7}" type="presOf" srcId="{6E1C947D-D757-45F0-A041-2384CAE19731}" destId="{0DF60E0C-207C-4BE2-A57E-EC0186D33F11}" srcOrd="0" destOrd="0" presId="urn:microsoft.com/office/officeart/2005/8/layout/chevron2"/>
    <dgm:cxn modelId="{2CA996B0-FD01-4F36-BF5D-DABB0F9F42A6}" type="presOf" srcId="{1D72C0E1-63E6-4EEE-92ED-7940C149493A}" destId="{E581B28D-A77D-48C8-9300-F820CF5F4185}" srcOrd="0" destOrd="0" presId="urn:microsoft.com/office/officeart/2005/8/layout/chevron2"/>
    <dgm:cxn modelId="{4002DC72-E771-47F4-8B1A-BF33ACBB40AC}" type="presOf" srcId="{3A2209C7-6203-465E-9FFF-B27358E6F7FE}" destId="{C7CB66BB-22A3-40E2-B65E-D8033FCC6025}" srcOrd="0" destOrd="0" presId="urn:microsoft.com/office/officeart/2005/8/layout/chevron2"/>
    <dgm:cxn modelId="{16A647F4-A879-4CB2-AF62-F0E4D9AAB1F8}" srcId="{6F336E7F-3309-4FE8-8E05-E16941C8A07B}" destId="{5962FEC5-ECDC-4956-8A79-DED7B19E2471}" srcOrd="0" destOrd="0" parTransId="{1BE35C6C-F51B-42C5-80DD-BC41DD8374A0}" sibTransId="{9A1568F6-3878-4127-A04E-8E2186AF3E78}"/>
    <dgm:cxn modelId="{D764372B-1A30-49B3-9CDF-101F0CD49F75}" type="presOf" srcId="{5962FEC5-ECDC-4956-8A79-DED7B19E2471}" destId="{9C45314F-A962-4B71-8ECD-0B30C18F756F}" srcOrd="0" destOrd="0" presId="urn:microsoft.com/office/officeart/2005/8/layout/chevron2"/>
    <dgm:cxn modelId="{D81B186E-6037-4B22-9C4B-1CF7C01C6378}" srcId="{BEF5B2BE-C082-43DD-ADF9-2DDA12634CA6}" destId="{57C2406C-5334-497F-83AB-578F53DF7E00}" srcOrd="0" destOrd="0" parTransId="{CA28736D-F327-400E-BE57-1FEE80DCDDAE}" sibTransId="{E0837046-7657-4B7F-998A-A77BB957FE50}"/>
    <dgm:cxn modelId="{2E1C649C-C7C5-43EA-80E7-8AE313FBC402}" type="presParOf" srcId="{E581B28D-A77D-48C8-9300-F820CF5F4185}" destId="{6C43AF6A-B0C7-4CD5-8607-8D3419AA1E28}" srcOrd="0" destOrd="0" presId="urn:microsoft.com/office/officeart/2005/8/layout/chevron2"/>
    <dgm:cxn modelId="{C70E2433-436D-4EFE-96D8-5566647AEBDD}" type="presParOf" srcId="{6C43AF6A-B0C7-4CD5-8607-8D3419AA1E28}" destId="{C7CB66BB-22A3-40E2-B65E-D8033FCC6025}" srcOrd="0" destOrd="0" presId="urn:microsoft.com/office/officeart/2005/8/layout/chevron2"/>
    <dgm:cxn modelId="{BA001C19-F862-4E0E-882C-CF531F5D37CA}" type="presParOf" srcId="{6C43AF6A-B0C7-4CD5-8607-8D3419AA1E28}" destId="{0DF60E0C-207C-4BE2-A57E-EC0186D33F11}" srcOrd="1" destOrd="0" presId="urn:microsoft.com/office/officeart/2005/8/layout/chevron2"/>
    <dgm:cxn modelId="{F4CAFA8C-7C60-4CAA-9395-482F8DE59109}" type="presParOf" srcId="{E581B28D-A77D-48C8-9300-F820CF5F4185}" destId="{D4A0C7D6-E989-4579-8B0C-80A3D8C86B0A}" srcOrd="1" destOrd="0" presId="urn:microsoft.com/office/officeart/2005/8/layout/chevron2"/>
    <dgm:cxn modelId="{563558BF-E4DC-4B37-9DAF-A38342AB1DF5}" type="presParOf" srcId="{E581B28D-A77D-48C8-9300-F820CF5F4185}" destId="{08237724-9B5E-4C9A-9B6D-BD5128ADA24C}" srcOrd="2" destOrd="0" presId="urn:microsoft.com/office/officeart/2005/8/layout/chevron2"/>
    <dgm:cxn modelId="{353EC7A4-49B6-456D-8BDA-7FD37FBC5395}" type="presParOf" srcId="{08237724-9B5E-4C9A-9B6D-BD5128ADA24C}" destId="{93BC6D4C-49D2-46C2-805A-88CE8C51D883}" srcOrd="0" destOrd="0" presId="urn:microsoft.com/office/officeart/2005/8/layout/chevron2"/>
    <dgm:cxn modelId="{F50B30BC-84EB-419D-BAB3-2169AC4DD744}" type="presParOf" srcId="{08237724-9B5E-4C9A-9B6D-BD5128ADA24C}" destId="{9C45314F-A962-4B71-8ECD-0B30C18F756F}" srcOrd="1" destOrd="0" presId="urn:microsoft.com/office/officeart/2005/8/layout/chevron2"/>
    <dgm:cxn modelId="{321D2471-6783-41B0-9339-014164D35B8A}" type="presParOf" srcId="{E581B28D-A77D-48C8-9300-F820CF5F4185}" destId="{10E59A6F-BB73-42CE-A32B-F86203DE7E82}" srcOrd="3" destOrd="0" presId="urn:microsoft.com/office/officeart/2005/8/layout/chevron2"/>
    <dgm:cxn modelId="{17E2CA5B-113A-4BA1-A743-5A429C5BBE98}" type="presParOf" srcId="{E581B28D-A77D-48C8-9300-F820CF5F4185}" destId="{74BEC4BC-8F31-4D13-97CF-F1511F1CE0F9}" srcOrd="4" destOrd="0" presId="urn:microsoft.com/office/officeart/2005/8/layout/chevron2"/>
    <dgm:cxn modelId="{71EB11BF-898F-4ACF-AE42-BE622AFCDA95}" type="presParOf" srcId="{74BEC4BC-8F31-4D13-97CF-F1511F1CE0F9}" destId="{A91693B5-8862-4E08-B61C-8FF4F4A12D09}" srcOrd="0" destOrd="0" presId="urn:microsoft.com/office/officeart/2005/8/layout/chevron2"/>
    <dgm:cxn modelId="{54C96D7C-FA4F-42D8-A642-EFB068EB0141}" type="presParOf" srcId="{74BEC4BC-8F31-4D13-97CF-F1511F1CE0F9}" destId="{5F418784-5C2A-43E7-B1BB-4C2C07499F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72C0E1-63E6-4EEE-92ED-7940C149493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A2209C7-6203-465E-9FFF-B27358E6F7FE}">
      <dgm:prSet phldrT="[Текст]"/>
      <dgm:spPr>
        <a:solidFill>
          <a:schemeClr val="accent1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4</a:t>
          </a:r>
          <a:endParaRPr lang="ru-RU" dirty="0">
            <a:solidFill>
              <a:schemeClr val="tx1"/>
            </a:solidFill>
          </a:endParaRPr>
        </a:p>
      </dgm:t>
    </dgm:pt>
    <dgm:pt modelId="{8E719111-D47A-477C-900F-6AAC4031DCD9}" type="parTrans" cxnId="{37906823-151C-442D-99D2-D234D4C1509F}">
      <dgm:prSet/>
      <dgm:spPr/>
      <dgm:t>
        <a:bodyPr/>
        <a:lstStyle/>
        <a:p>
          <a:endParaRPr lang="ru-RU"/>
        </a:p>
      </dgm:t>
    </dgm:pt>
    <dgm:pt modelId="{B278AFB8-F78C-49E1-9EA1-540B3805A9C2}" type="sibTrans" cxnId="{37906823-151C-442D-99D2-D234D4C1509F}">
      <dgm:prSet/>
      <dgm:spPr/>
      <dgm:t>
        <a:bodyPr/>
        <a:lstStyle/>
        <a:p>
          <a:endParaRPr lang="ru-RU"/>
        </a:p>
      </dgm:t>
    </dgm:pt>
    <dgm:pt modelId="{6F336E7F-3309-4FE8-8E05-E16941C8A07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5</a:t>
          </a:r>
          <a:endParaRPr lang="ru-RU" dirty="0">
            <a:solidFill>
              <a:schemeClr val="tx1"/>
            </a:solidFill>
          </a:endParaRPr>
        </a:p>
      </dgm:t>
    </dgm:pt>
    <dgm:pt modelId="{C6AAD080-4323-482A-A79C-A7A82288456A}" type="parTrans" cxnId="{CDAE2EC9-EAB8-4420-80E0-313C0F0C4006}">
      <dgm:prSet/>
      <dgm:spPr/>
      <dgm:t>
        <a:bodyPr/>
        <a:lstStyle/>
        <a:p>
          <a:endParaRPr lang="ru-RU"/>
        </a:p>
      </dgm:t>
    </dgm:pt>
    <dgm:pt modelId="{084F778B-113A-4828-9E91-FDACDC2A0A02}" type="sibTrans" cxnId="{CDAE2EC9-EAB8-4420-80E0-313C0F0C4006}">
      <dgm:prSet/>
      <dgm:spPr/>
      <dgm:t>
        <a:bodyPr/>
        <a:lstStyle/>
        <a:p>
          <a:endParaRPr lang="ru-RU"/>
        </a:p>
      </dgm:t>
    </dgm:pt>
    <dgm:pt modelId="{BEF5B2BE-C082-43DD-ADF9-2DDA12634CA6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6</a:t>
          </a:r>
          <a:endParaRPr lang="ru-RU" dirty="0">
            <a:solidFill>
              <a:schemeClr val="tx1"/>
            </a:solidFill>
          </a:endParaRPr>
        </a:p>
      </dgm:t>
    </dgm:pt>
    <dgm:pt modelId="{1B031BFB-7BE8-42CF-8713-601341C0CB8F}" type="parTrans" cxnId="{7CFEB8D8-47F4-40D5-A5BD-DCAF0A5E7DDB}">
      <dgm:prSet/>
      <dgm:spPr/>
      <dgm:t>
        <a:bodyPr/>
        <a:lstStyle/>
        <a:p>
          <a:endParaRPr lang="ru-RU"/>
        </a:p>
      </dgm:t>
    </dgm:pt>
    <dgm:pt modelId="{4EE31D21-113E-4F05-BEFA-602C29C90A5E}" type="sibTrans" cxnId="{7CFEB8D8-47F4-40D5-A5BD-DCAF0A5E7DDB}">
      <dgm:prSet/>
      <dgm:spPr/>
      <dgm:t>
        <a:bodyPr/>
        <a:lstStyle/>
        <a:p>
          <a:endParaRPr lang="ru-RU"/>
        </a:p>
      </dgm:t>
    </dgm:pt>
    <dgm:pt modelId="{85BF68BF-D026-4CC5-BE86-12C4F0D71473}">
      <dgm:prSet phldrT="[Текст]" custT="1"/>
      <dgm:spPr/>
      <dgm:t>
        <a:bodyPr/>
        <a:lstStyle/>
        <a:p>
          <a:r>
            <a:rPr lang="ru-RU" sz="1900" dirty="0" smtClean="0">
              <a:latin typeface="Bookman Old Style" panose="02050604050505020204" pitchFamily="18" charset="0"/>
            </a:rPr>
            <a:t>Приказ о мероприятиях, связанных с переименованием, и об утверждении штатного расписания Комитета, соответствующего штатному расписанию Управления	</a:t>
          </a:r>
          <a:endParaRPr lang="ru-RU" sz="1900" dirty="0">
            <a:solidFill>
              <a:srgbClr val="0070C0"/>
            </a:solidFill>
            <a:latin typeface="Bookman Old Style" panose="02050604050505020204" pitchFamily="18" charset="0"/>
          </a:endParaRPr>
        </a:p>
      </dgm:t>
    </dgm:pt>
    <dgm:pt modelId="{3B33A084-B28F-48E5-A15E-2BB35CDD3959}" type="parTrans" cxnId="{03C23991-06E9-423C-B2D2-D35CF2EC7705}">
      <dgm:prSet/>
      <dgm:spPr/>
      <dgm:t>
        <a:bodyPr/>
        <a:lstStyle/>
        <a:p>
          <a:endParaRPr lang="ru-RU"/>
        </a:p>
      </dgm:t>
    </dgm:pt>
    <dgm:pt modelId="{F201C572-70F8-4198-978E-21893DF02BC9}" type="sibTrans" cxnId="{03C23991-06E9-423C-B2D2-D35CF2EC7705}">
      <dgm:prSet/>
      <dgm:spPr/>
      <dgm:t>
        <a:bodyPr/>
        <a:lstStyle/>
        <a:p>
          <a:endParaRPr lang="ru-RU"/>
        </a:p>
      </dgm:t>
    </dgm:pt>
    <dgm:pt modelId="{DA812A25-66FF-4F27-9DFC-F61DAA27A82B}">
      <dgm:prSet phldrT="[Текст]" custT="1"/>
      <dgm:spPr/>
      <dgm:t>
        <a:bodyPr/>
        <a:lstStyle/>
        <a:p>
          <a:pPr marL="269875" indent="-179388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1900" dirty="0" smtClean="0">
              <a:latin typeface="Bookman Old Style" panose="02050604050505020204" pitchFamily="18" charset="0"/>
            </a:rPr>
            <a:t>Запись </a:t>
          </a:r>
          <a:r>
            <a:rPr lang="ru-RU" sz="1900" dirty="0" smtClean="0">
              <a:latin typeface="Bookman Old Style" panose="02050604050505020204" pitchFamily="18" charset="0"/>
            </a:rPr>
            <a:t>в трудовую книжку о переименовании Управления в Комитет</a:t>
          </a:r>
          <a:endParaRPr lang="ru-RU" sz="1900" dirty="0">
            <a:latin typeface="Bookman Old Style" panose="02050604050505020204" pitchFamily="18" charset="0"/>
          </a:endParaRPr>
        </a:p>
      </dgm:t>
    </dgm:pt>
    <dgm:pt modelId="{5BF3C99C-5737-4314-B76E-0280D7C11996}" type="parTrans" cxnId="{B884095A-55EB-45E7-9BC0-C240DB8908A2}">
      <dgm:prSet/>
      <dgm:spPr/>
      <dgm:t>
        <a:bodyPr/>
        <a:lstStyle/>
        <a:p>
          <a:endParaRPr lang="ru-RU"/>
        </a:p>
      </dgm:t>
    </dgm:pt>
    <dgm:pt modelId="{FEF10E86-82EE-4BD0-9E4B-B8835B177BB0}" type="sibTrans" cxnId="{B884095A-55EB-45E7-9BC0-C240DB8908A2}">
      <dgm:prSet/>
      <dgm:spPr/>
      <dgm:t>
        <a:bodyPr/>
        <a:lstStyle/>
        <a:p>
          <a:endParaRPr lang="ru-RU"/>
        </a:p>
      </dgm:t>
    </dgm:pt>
    <dgm:pt modelId="{CCDEAF0A-987A-451A-B057-3B69A049AE86}">
      <dgm:prSet phldrT="[Текст]" custT="1"/>
      <dgm:spPr/>
      <dgm:t>
        <a:bodyPr/>
        <a:lstStyle/>
        <a:p>
          <a:pPr marL="269875" marR="0" indent="-179388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ru-RU" sz="1900" dirty="0" smtClean="0">
              <a:solidFill>
                <a:schemeClr val="tx1"/>
              </a:solidFill>
              <a:latin typeface="Bookman Old Style" panose="02050604050505020204" pitchFamily="18" charset="0"/>
            </a:rPr>
            <a:t>Заключение </a:t>
          </a:r>
          <a:r>
            <a:rPr lang="ru-RU" sz="1900" dirty="0" smtClean="0">
              <a:solidFill>
                <a:schemeClr val="tx1"/>
              </a:solidFill>
              <a:latin typeface="Bookman Old Style" panose="02050604050505020204" pitchFamily="18" charset="0"/>
            </a:rPr>
            <a:t>дополнительных соглашений к </a:t>
          </a:r>
          <a:r>
            <a:rPr lang="ru-RU" sz="1900" dirty="0" smtClean="0">
              <a:solidFill>
                <a:schemeClr val="tx1"/>
              </a:solidFill>
              <a:latin typeface="Bookman Old Style" panose="02050604050505020204" pitchFamily="18" charset="0"/>
            </a:rPr>
            <a:t>служебным контрактам</a:t>
          </a:r>
          <a:endParaRPr lang="ru-RU" sz="1900" dirty="0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AE09B403-CF89-441E-9ECC-45F455F3A306}" type="parTrans" cxnId="{3A56ECE8-8C18-45B8-84E1-2D42CDA27FC6}">
      <dgm:prSet/>
      <dgm:spPr/>
      <dgm:t>
        <a:bodyPr/>
        <a:lstStyle/>
        <a:p>
          <a:endParaRPr lang="ru-RU"/>
        </a:p>
      </dgm:t>
    </dgm:pt>
    <dgm:pt modelId="{66E0105A-AD1D-4784-9538-F9CCB83DE66B}" type="sibTrans" cxnId="{3A56ECE8-8C18-45B8-84E1-2D42CDA27FC6}">
      <dgm:prSet/>
      <dgm:spPr/>
      <dgm:t>
        <a:bodyPr/>
        <a:lstStyle/>
        <a:p>
          <a:endParaRPr lang="ru-RU"/>
        </a:p>
      </dgm:t>
    </dgm:pt>
    <dgm:pt modelId="{E581B28D-A77D-48C8-9300-F820CF5F4185}" type="pres">
      <dgm:prSet presAssocID="{1D72C0E1-63E6-4EEE-92ED-7940C149493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43AF6A-B0C7-4CD5-8607-8D3419AA1E28}" type="pres">
      <dgm:prSet presAssocID="{3A2209C7-6203-465E-9FFF-B27358E6F7FE}" presName="composite" presStyleCnt="0"/>
      <dgm:spPr/>
    </dgm:pt>
    <dgm:pt modelId="{C7CB66BB-22A3-40E2-B65E-D8033FCC6025}" type="pres">
      <dgm:prSet presAssocID="{3A2209C7-6203-465E-9FFF-B27358E6F7FE}" presName="parentText" presStyleLbl="alignNode1" presStyleIdx="0" presStyleCnt="3" custLinFactNeighborX="1879" custLinFactNeighborY="-1068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F60E0C-207C-4BE2-A57E-EC0186D33F11}" type="pres">
      <dgm:prSet presAssocID="{3A2209C7-6203-465E-9FFF-B27358E6F7FE}" presName="descendantText" presStyleLbl="alignAcc1" presStyleIdx="0" presStyleCnt="3" custScale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A0C7D6-E989-4579-8B0C-80A3D8C86B0A}" type="pres">
      <dgm:prSet presAssocID="{B278AFB8-F78C-49E1-9EA1-540B3805A9C2}" presName="sp" presStyleCnt="0"/>
      <dgm:spPr/>
    </dgm:pt>
    <dgm:pt modelId="{08237724-9B5E-4C9A-9B6D-BD5128ADA24C}" type="pres">
      <dgm:prSet presAssocID="{6F336E7F-3309-4FE8-8E05-E16941C8A07B}" presName="composite" presStyleCnt="0"/>
      <dgm:spPr/>
    </dgm:pt>
    <dgm:pt modelId="{93BC6D4C-49D2-46C2-805A-88CE8C51D883}" type="pres">
      <dgm:prSet presAssocID="{6F336E7F-3309-4FE8-8E05-E16941C8A07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45314F-A962-4B71-8ECD-0B30C18F756F}" type="pres">
      <dgm:prSet presAssocID="{6F336E7F-3309-4FE8-8E05-E16941C8A07B}" presName="descendantText" presStyleLbl="alignAcc1" presStyleIdx="1" presStyleCnt="3" custLinFactNeighborX="-380" custLinFactNeighborY="-3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E59A6F-BB73-42CE-A32B-F86203DE7E82}" type="pres">
      <dgm:prSet presAssocID="{084F778B-113A-4828-9E91-FDACDC2A0A02}" presName="sp" presStyleCnt="0"/>
      <dgm:spPr/>
    </dgm:pt>
    <dgm:pt modelId="{74BEC4BC-8F31-4D13-97CF-F1511F1CE0F9}" type="pres">
      <dgm:prSet presAssocID="{BEF5B2BE-C082-43DD-ADF9-2DDA12634CA6}" presName="composite" presStyleCnt="0"/>
      <dgm:spPr/>
    </dgm:pt>
    <dgm:pt modelId="{A91693B5-8862-4E08-B61C-8FF4F4A12D09}" type="pres">
      <dgm:prSet presAssocID="{BEF5B2BE-C082-43DD-ADF9-2DDA12634CA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418784-5C2A-43E7-B1BB-4C2C07499FB9}" type="pres">
      <dgm:prSet presAssocID="{BEF5B2BE-C082-43DD-ADF9-2DDA12634CA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FEB8D8-47F4-40D5-A5BD-DCAF0A5E7DDB}" srcId="{1D72C0E1-63E6-4EEE-92ED-7940C149493A}" destId="{BEF5B2BE-C082-43DD-ADF9-2DDA12634CA6}" srcOrd="2" destOrd="0" parTransId="{1B031BFB-7BE8-42CF-8713-601341C0CB8F}" sibTransId="{4EE31D21-113E-4F05-BEFA-602C29C90A5E}"/>
    <dgm:cxn modelId="{37906823-151C-442D-99D2-D234D4C1509F}" srcId="{1D72C0E1-63E6-4EEE-92ED-7940C149493A}" destId="{3A2209C7-6203-465E-9FFF-B27358E6F7FE}" srcOrd="0" destOrd="0" parTransId="{8E719111-D47A-477C-900F-6AAC4031DCD9}" sibTransId="{B278AFB8-F78C-49E1-9EA1-540B3805A9C2}"/>
    <dgm:cxn modelId="{FE163FB9-4F92-4147-84AA-A10752F119D0}" type="presOf" srcId="{1D72C0E1-63E6-4EEE-92ED-7940C149493A}" destId="{E581B28D-A77D-48C8-9300-F820CF5F4185}" srcOrd="0" destOrd="0" presId="urn:microsoft.com/office/officeart/2005/8/layout/chevron2"/>
    <dgm:cxn modelId="{03C23991-06E9-423C-B2D2-D35CF2EC7705}" srcId="{3A2209C7-6203-465E-9FFF-B27358E6F7FE}" destId="{85BF68BF-D026-4CC5-BE86-12C4F0D71473}" srcOrd="0" destOrd="0" parTransId="{3B33A084-B28F-48E5-A15E-2BB35CDD3959}" sibTransId="{F201C572-70F8-4198-978E-21893DF02BC9}"/>
    <dgm:cxn modelId="{45CE9451-BD98-44CC-8B21-304EB4D37D09}" type="presOf" srcId="{CCDEAF0A-987A-451A-B057-3B69A049AE86}" destId="{9C45314F-A962-4B71-8ECD-0B30C18F756F}" srcOrd="0" destOrd="0" presId="urn:microsoft.com/office/officeart/2005/8/layout/chevron2"/>
    <dgm:cxn modelId="{CDAE2EC9-EAB8-4420-80E0-313C0F0C4006}" srcId="{1D72C0E1-63E6-4EEE-92ED-7940C149493A}" destId="{6F336E7F-3309-4FE8-8E05-E16941C8A07B}" srcOrd="1" destOrd="0" parTransId="{C6AAD080-4323-482A-A79C-A7A82288456A}" sibTransId="{084F778B-113A-4828-9E91-FDACDC2A0A02}"/>
    <dgm:cxn modelId="{9CEE3D63-DC6B-4D6C-8673-D67F334AC4F3}" type="presOf" srcId="{6F336E7F-3309-4FE8-8E05-E16941C8A07B}" destId="{93BC6D4C-49D2-46C2-805A-88CE8C51D883}" srcOrd="0" destOrd="0" presId="urn:microsoft.com/office/officeart/2005/8/layout/chevron2"/>
    <dgm:cxn modelId="{3A56ECE8-8C18-45B8-84E1-2D42CDA27FC6}" srcId="{6F336E7F-3309-4FE8-8E05-E16941C8A07B}" destId="{CCDEAF0A-987A-451A-B057-3B69A049AE86}" srcOrd="0" destOrd="0" parTransId="{AE09B403-CF89-441E-9ECC-45F455F3A306}" sibTransId="{66E0105A-AD1D-4784-9538-F9CCB83DE66B}"/>
    <dgm:cxn modelId="{B884095A-55EB-45E7-9BC0-C240DB8908A2}" srcId="{BEF5B2BE-C082-43DD-ADF9-2DDA12634CA6}" destId="{DA812A25-66FF-4F27-9DFC-F61DAA27A82B}" srcOrd="0" destOrd="0" parTransId="{5BF3C99C-5737-4314-B76E-0280D7C11996}" sibTransId="{FEF10E86-82EE-4BD0-9E4B-B8835B177BB0}"/>
    <dgm:cxn modelId="{FD9C5AC1-5BC0-423B-85E8-5587443A6994}" type="presOf" srcId="{3A2209C7-6203-465E-9FFF-B27358E6F7FE}" destId="{C7CB66BB-22A3-40E2-B65E-D8033FCC6025}" srcOrd="0" destOrd="0" presId="urn:microsoft.com/office/officeart/2005/8/layout/chevron2"/>
    <dgm:cxn modelId="{1B493718-5623-4D07-8C11-8C731376C0CF}" type="presOf" srcId="{85BF68BF-D026-4CC5-BE86-12C4F0D71473}" destId="{0DF60E0C-207C-4BE2-A57E-EC0186D33F11}" srcOrd="0" destOrd="0" presId="urn:microsoft.com/office/officeart/2005/8/layout/chevron2"/>
    <dgm:cxn modelId="{BB60AB70-5E64-4983-84E6-AE3D9129D645}" type="presOf" srcId="{DA812A25-66FF-4F27-9DFC-F61DAA27A82B}" destId="{5F418784-5C2A-43E7-B1BB-4C2C07499FB9}" srcOrd="0" destOrd="0" presId="urn:microsoft.com/office/officeart/2005/8/layout/chevron2"/>
    <dgm:cxn modelId="{261A6309-4425-40B8-B39F-E5E64A66BCE9}" type="presOf" srcId="{BEF5B2BE-C082-43DD-ADF9-2DDA12634CA6}" destId="{A91693B5-8862-4E08-B61C-8FF4F4A12D09}" srcOrd="0" destOrd="0" presId="urn:microsoft.com/office/officeart/2005/8/layout/chevron2"/>
    <dgm:cxn modelId="{3622D96B-9F9E-41A7-B23E-B3A5553485A1}" type="presParOf" srcId="{E581B28D-A77D-48C8-9300-F820CF5F4185}" destId="{6C43AF6A-B0C7-4CD5-8607-8D3419AA1E28}" srcOrd="0" destOrd="0" presId="urn:microsoft.com/office/officeart/2005/8/layout/chevron2"/>
    <dgm:cxn modelId="{6CC917D2-DF28-40ED-B95C-78CF2ECA6EC1}" type="presParOf" srcId="{6C43AF6A-B0C7-4CD5-8607-8D3419AA1E28}" destId="{C7CB66BB-22A3-40E2-B65E-D8033FCC6025}" srcOrd="0" destOrd="0" presId="urn:microsoft.com/office/officeart/2005/8/layout/chevron2"/>
    <dgm:cxn modelId="{3B4638AD-496A-4E44-989E-9A7FE8144736}" type="presParOf" srcId="{6C43AF6A-B0C7-4CD5-8607-8D3419AA1E28}" destId="{0DF60E0C-207C-4BE2-A57E-EC0186D33F11}" srcOrd="1" destOrd="0" presId="urn:microsoft.com/office/officeart/2005/8/layout/chevron2"/>
    <dgm:cxn modelId="{B5CAD3C1-4C2D-4DF8-8BE1-02E9676A269E}" type="presParOf" srcId="{E581B28D-A77D-48C8-9300-F820CF5F4185}" destId="{D4A0C7D6-E989-4579-8B0C-80A3D8C86B0A}" srcOrd="1" destOrd="0" presId="urn:microsoft.com/office/officeart/2005/8/layout/chevron2"/>
    <dgm:cxn modelId="{534CE165-0139-4607-AD54-A5B8B0B3CBF4}" type="presParOf" srcId="{E581B28D-A77D-48C8-9300-F820CF5F4185}" destId="{08237724-9B5E-4C9A-9B6D-BD5128ADA24C}" srcOrd="2" destOrd="0" presId="urn:microsoft.com/office/officeart/2005/8/layout/chevron2"/>
    <dgm:cxn modelId="{DF220CA5-AC85-4F5B-BA59-A38AF56B580E}" type="presParOf" srcId="{08237724-9B5E-4C9A-9B6D-BD5128ADA24C}" destId="{93BC6D4C-49D2-46C2-805A-88CE8C51D883}" srcOrd="0" destOrd="0" presId="urn:microsoft.com/office/officeart/2005/8/layout/chevron2"/>
    <dgm:cxn modelId="{91C84D89-20C1-4B75-97A8-4ED042861ACC}" type="presParOf" srcId="{08237724-9B5E-4C9A-9B6D-BD5128ADA24C}" destId="{9C45314F-A962-4B71-8ECD-0B30C18F756F}" srcOrd="1" destOrd="0" presId="urn:microsoft.com/office/officeart/2005/8/layout/chevron2"/>
    <dgm:cxn modelId="{81ACB0BA-33DE-4C87-AA30-94570BCBE4B9}" type="presParOf" srcId="{E581B28D-A77D-48C8-9300-F820CF5F4185}" destId="{10E59A6F-BB73-42CE-A32B-F86203DE7E82}" srcOrd="3" destOrd="0" presId="urn:microsoft.com/office/officeart/2005/8/layout/chevron2"/>
    <dgm:cxn modelId="{287E1F8E-26F3-4AF1-86E1-898B748E9384}" type="presParOf" srcId="{E581B28D-A77D-48C8-9300-F820CF5F4185}" destId="{74BEC4BC-8F31-4D13-97CF-F1511F1CE0F9}" srcOrd="4" destOrd="0" presId="urn:microsoft.com/office/officeart/2005/8/layout/chevron2"/>
    <dgm:cxn modelId="{555984B5-AB9D-4F48-80A1-4790CAD000DA}" type="presParOf" srcId="{74BEC4BC-8F31-4D13-97CF-F1511F1CE0F9}" destId="{A91693B5-8862-4E08-B61C-8FF4F4A12D09}" srcOrd="0" destOrd="0" presId="urn:microsoft.com/office/officeart/2005/8/layout/chevron2"/>
    <dgm:cxn modelId="{1FF666E9-B198-4D6B-BB88-81881594B20F}" type="presParOf" srcId="{74BEC4BC-8F31-4D13-97CF-F1511F1CE0F9}" destId="{5F418784-5C2A-43E7-B1BB-4C2C07499F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72C0E1-63E6-4EEE-92ED-7940C149493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A2209C7-6203-465E-9FFF-B27358E6F7FE}">
      <dgm:prSet phldrT="[Текст]"/>
      <dgm:spPr>
        <a:solidFill>
          <a:schemeClr val="accent1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7</a:t>
          </a:r>
          <a:endParaRPr lang="ru-RU" dirty="0">
            <a:solidFill>
              <a:schemeClr val="tx1"/>
            </a:solidFill>
          </a:endParaRPr>
        </a:p>
      </dgm:t>
    </dgm:pt>
    <dgm:pt modelId="{8E719111-D47A-477C-900F-6AAC4031DCD9}" type="parTrans" cxnId="{37906823-151C-442D-99D2-D234D4C1509F}">
      <dgm:prSet/>
      <dgm:spPr/>
      <dgm:t>
        <a:bodyPr/>
        <a:lstStyle/>
        <a:p>
          <a:endParaRPr lang="ru-RU"/>
        </a:p>
      </dgm:t>
    </dgm:pt>
    <dgm:pt modelId="{B278AFB8-F78C-49E1-9EA1-540B3805A9C2}" type="sibTrans" cxnId="{37906823-151C-442D-99D2-D234D4C1509F}">
      <dgm:prSet/>
      <dgm:spPr/>
      <dgm:t>
        <a:bodyPr/>
        <a:lstStyle/>
        <a:p>
          <a:endParaRPr lang="ru-RU"/>
        </a:p>
      </dgm:t>
    </dgm:pt>
    <dgm:pt modelId="{6F336E7F-3309-4FE8-8E05-E16941C8A07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8</a:t>
          </a:r>
          <a:endParaRPr lang="ru-RU" dirty="0">
            <a:solidFill>
              <a:schemeClr val="tx1"/>
            </a:solidFill>
          </a:endParaRPr>
        </a:p>
      </dgm:t>
    </dgm:pt>
    <dgm:pt modelId="{C6AAD080-4323-482A-A79C-A7A82288456A}" type="parTrans" cxnId="{CDAE2EC9-EAB8-4420-80E0-313C0F0C4006}">
      <dgm:prSet/>
      <dgm:spPr/>
      <dgm:t>
        <a:bodyPr/>
        <a:lstStyle/>
        <a:p>
          <a:endParaRPr lang="ru-RU"/>
        </a:p>
      </dgm:t>
    </dgm:pt>
    <dgm:pt modelId="{084F778B-113A-4828-9E91-FDACDC2A0A02}" type="sibTrans" cxnId="{CDAE2EC9-EAB8-4420-80E0-313C0F0C4006}">
      <dgm:prSet/>
      <dgm:spPr/>
      <dgm:t>
        <a:bodyPr/>
        <a:lstStyle/>
        <a:p>
          <a:endParaRPr lang="ru-RU"/>
        </a:p>
      </dgm:t>
    </dgm:pt>
    <dgm:pt modelId="{5962FEC5-ECDC-4956-8A79-DED7B19E2471}">
      <dgm:prSet phldrT="[Текст]" custT="1"/>
      <dgm:spPr/>
      <dgm:t>
        <a:bodyPr/>
        <a:lstStyle/>
        <a:p>
          <a:pPr marL="180975" indent="-180975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1750" dirty="0" smtClean="0">
              <a:solidFill>
                <a:srgbClr val="FF0000"/>
              </a:solidFill>
              <a:latin typeface="Bookman Old Style" panose="02050604050505020204" pitchFamily="18" charset="0"/>
            </a:rPr>
            <a:t>В </a:t>
          </a:r>
          <a:r>
            <a:rPr lang="ru-RU" sz="1750" dirty="0" smtClean="0">
              <a:solidFill>
                <a:srgbClr val="FF0000"/>
              </a:solidFill>
              <a:latin typeface="Bookman Old Style" panose="02050604050505020204" pitchFamily="18" charset="0"/>
            </a:rPr>
            <a:t>случае необходимости: </a:t>
          </a:r>
          <a:r>
            <a:rPr lang="ru-RU" sz="1750" dirty="0" smtClean="0">
              <a:solidFill>
                <a:schemeClr val="tx1"/>
              </a:solidFill>
              <a:latin typeface="Bookman Old Style" panose="02050604050505020204" pitchFamily="18" charset="0"/>
            </a:rPr>
            <a:t>уведомление сотрудников </a:t>
          </a:r>
          <a:r>
            <a:rPr lang="ru-RU" sz="1750" dirty="0" smtClean="0">
              <a:latin typeface="Bookman Old Style" panose="02050604050505020204" pitchFamily="18" charset="0"/>
            </a:rPr>
            <a:t>о сокращении должностей</a:t>
          </a:r>
          <a:endParaRPr lang="ru-RU" sz="1750" dirty="0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1BE35C6C-F51B-42C5-80DD-BC41DD8374A0}" type="parTrans" cxnId="{16A647F4-A879-4CB2-AF62-F0E4D9AAB1F8}">
      <dgm:prSet/>
      <dgm:spPr/>
      <dgm:t>
        <a:bodyPr/>
        <a:lstStyle/>
        <a:p>
          <a:endParaRPr lang="ru-RU"/>
        </a:p>
      </dgm:t>
    </dgm:pt>
    <dgm:pt modelId="{9A1568F6-3878-4127-A04E-8E2186AF3E78}" type="sibTrans" cxnId="{16A647F4-A879-4CB2-AF62-F0E4D9AAB1F8}">
      <dgm:prSet/>
      <dgm:spPr/>
      <dgm:t>
        <a:bodyPr/>
        <a:lstStyle/>
        <a:p>
          <a:endParaRPr lang="ru-RU"/>
        </a:p>
      </dgm:t>
    </dgm:pt>
    <dgm:pt modelId="{BEF5B2BE-C082-43DD-ADF9-2DDA12634CA6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9</a:t>
          </a:r>
          <a:endParaRPr lang="ru-RU" dirty="0">
            <a:solidFill>
              <a:schemeClr val="tx1"/>
            </a:solidFill>
          </a:endParaRPr>
        </a:p>
      </dgm:t>
    </dgm:pt>
    <dgm:pt modelId="{1B031BFB-7BE8-42CF-8713-601341C0CB8F}" type="parTrans" cxnId="{7CFEB8D8-47F4-40D5-A5BD-DCAF0A5E7DDB}">
      <dgm:prSet/>
      <dgm:spPr/>
      <dgm:t>
        <a:bodyPr/>
        <a:lstStyle/>
        <a:p>
          <a:endParaRPr lang="ru-RU"/>
        </a:p>
      </dgm:t>
    </dgm:pt>
    <dgm:pt modelId="{4EE31D21-113E-4F05-BEFA-602C29C90A5E}" type="sibTrans" cxnId="{7CFEB8D8-47F4-40D5-A5BD-DCAF0A5E7DDB}">
      <dgm:prSet/>
      <dgm:spPr/>
      <dgm:t>
        <a:bodyPr/>
        <a:lstStyle/>
        <a:p>
          <a:endParaRPr lang="ru-RU"/>
        </a:p>
      </dgm:t>
    </dgm:pt>
    <dgm:pt modelId="{57C2406C-5334-497F-83AB-578F53DF7E00}">
      <dgm:prSet phldrT="[Текст]" custT="1"/>
      <dgm:spPr/>
      <dgm:t>
        <a:bodyPr/>
        <a:lstStyle/>
        <a:p>
          <a:pPr marL="180975" marR="0" indent="-180975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dirty="0" smtClean="0">
              <a:solidFill>
                <a:srgbClr val="FF0000"/>
              </a:solidFill>
              <a:latin typeface="Bookman Old Style" panose="02050604050505020204" pitchFamily="18" charset="0"/>
            </a:rPr>
            <a:t> </a:t>
          </a:r>
          <a:r>
            <a:rPr lang="ru-RU" sz="1700" b="0" dirty="0" smtClean="0">
              <a:solidFill>
                <a:srgbClr val="FF0000"/>
              </a:solidFill>
              <a:latin typeface="Bookman Old Style" panose="02050604050505020204" pitchFamily="18" charset="0"/>
            </a:rPr>
            <a:t>В случае необходимости</a:t>
          </a:r>
          <a:r>
            <a:rPr lang="ru-RU" sz="1700" b="0" dirty="0" smtClean="0">
              <a:solidFill>
                <a:schemeClr val="tx1"/>
              </a:solidFill>
              <a:latin typeface="Bookman Old Style" panose="02050604050505020204" pitchFamily="18" charset="0"/>
            </a:rPr>
            <a:t>: увольнение  гражданских служащих, подлежащих сокращению, в соответствии с подпунктом 8.2 пункта 1 статьи 37 Закона Мурманской области «О государственной гражданской службе Мурманской области»</a:t>
          </a:r>
          <a:endParaRPr lang="ru-RU" sz="1700" b="0" dirty="0">
            <a:latin typeface="Bookman Old Style" panose="02050604050505020204" pitchFamily="18" charset="0"/>
          </a:endParaRPr>
        </a:p>
      </dgm:t>
    </dgm:pt>
    <dgm:pt modelId="{CA28736D-F327-400E-BE57-1FEE80DCDDAE}" type="parTrans" cxnId="{D81B186E-6037-4B22-9C4B-1CF7C01C6378}">
      <dgm:prSet/>
      <dgm:spPr/>
      <dgm:t>
        <a:bodyPr/>
        <a:lstStyle/>
        <a:p>
          <a:endParaRPr lang="ru-RU"/>
        </a:p>
      </dgm:t>
    </dgm:pt>
    <dgm:pt modelId="{E0837046-7657-4B7F-998A-A77BB957FE50}" type="sibTrans" cxnId="{D81B186E-6037-4B22-9C4B-1CF7C01C6378}">
      <dgm:prSet/>
      <dgm:spPr/>
      <dgm:t>
        <a:bodyPr/>
        <a:lstStyle/>
        <a:p>
          <a:endParaRPr lang="ru-RU"/>
        </a:p>
      </dgm:t>
    </dgm:pt>
    <dgm:pt modelId="{85BF68BF-D026-4CC5-BE86-12C4F0D71473}">
      <dgm:prSet phldrT="[Текст]" custT="1"/>
      <dgm:spPr/>
      <dgm:t>
        <a:bodyPr/>
        <a:lstStyle/>
        <a:p>
          <a:r>
            <a:rPr lang="ru-RU" sz="1750" dirty="0" smtClean="0">
              <a:solidFill>
                <a:srgbClr val="FF0000"/>
              </a:solidFill>
              <a:latin typeface="Bookman Old Style" panose="02050604050505020204" pitchFamily="18" charset="0"/>
            </a:rPr>
            <a:t>В случае необходимости: </a:t>
          </a:r>
          <a:r>
            <a:rPr lang="ru-RU" sz="1750" dirty="0" smtClean="0">
              <a:solidFill>
                <a:schemeClr val="tx1"/>
              </a:solidFill>
              <a:latin typeface="Bookman Old Style" panose="02050604050505020204" pitchFamily="18" charset="0"/>
            </a:rPr>
            <a:t>п</a:t>
          </a:r>
          <a:r>
            <a:rPr lang="ru-RU" sz="1750" dirty="0" smtClean="0">
              <a:latin typeface="Bookman Old Style" panose="02050604050505020204" pitchFamily="18" charset="0"/>
            </a:rPr>
            <a:t>риказ о проведении организационно-штатных мероприятий и утверждении нового штатного расписания комитета (вводится в действие не ранее чем через 2 месяца)</a:t>
          </a:r>
          <a:endParaRPr lang="ru-RU" sz="1750" dirty="0">
            <a:latin typeface="Bookman Old Style" panose="02050604050505020204" pitchFamily="18" charset="0"/>
          </a:endParaRPr>
        </a:p>
      </dgm:t>
    </dgm:pt>
    <dgm:pt modelId="{3B33A084-B28F-48E5-A15E-2BB35CDD3959}" type="parTrans" cxnId="{03C23991-06E9-423C-B2D2-D35CF2EC7705}">
      <dgm:prSet/>
      <dgm:spPr/>
      <dgm:t>
        <a:bodyPr/>
        <a:lstStyle/>
        <a:p>
          <a:endParaRPr lang="ru-RU"/>
        </a:p>
      </dgm:t>
    </dgm:pt>
    <dgm:pt modelId="{F201C572-70F8-4198-978E-21893DF02BC9}" type="sibTrans" cxnId="{03C23991-06E9-423C-B2D2-D35CF2EC7705}">
      <dgm:prSet/>
      <dgm:spPr/>
      <dgm:t>
        <a:bodyPr/>
        <a:lstStyle/>
        <a:p>
          <a:endParaRPr lang="ru-RU"/>
        </a:p>
      </dgm:t>
    </dgm:pt>
    <dgm:pt modelId="{DA812A25-66FF-4F27-9DFC-F61DAA27A82B}">
      <dgm:prSet phldrT="[Текст]"/>
      <dgm:spPr/>
      <dgm:t>
        <a:bodyPr/>
        <a:lstStyle/>
        <a:p>
          <a:pPr marL="57150" indent="0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900" dirty="0"/>
        </a:p>
      </dgm:t>
    </dgm:pt>
    <dgm:pt modelId="{5BF3C99C-5737-4314-B76E-0280D7C11996}" type="parTrans" cxnId="{B884095A-55EB-45E7-9BC0-C240DB8908A2}">
      <dgm:prSet/>
      <dgm:spPr/>
      <dgm:t>
        <a:bodyPr/>
        <a:lstStyle/>
        <a:p>
          <a:endParaRPr lang="ru-RU"/>
        </a:p>
      </dgm:t>
    </dgm:pt>
    <dgm:pt modelId="{FEF10E86-82EE-4BD0-9E4B-B8835B177BB0}" type="sibTrans" cxnId="{B884095A-55EB-45E7-9BC0-C240DB8908A2}">
      <dgm:prSet/>
      <dgm:spPr/>
      <dgm:t>
        <a:bodyPr/>
        <a:lstStyle/>
        <a:p>
          <a:endParaRPr lang="ru-RU"/>
        </a:p>
      </dgm:t>
    </dgm:pt>
    <dgm:pt modelId="{BDC08C21-528A-4AD9-966C-BC8B797E2BEA}">
      <dgm:prSet custT="1"/>
      <dgm:spPr/>
      <dgm:t>
        <a:bodyPr/>
        <a:lstStyle/>
        <a:p>
          <a:pPr marL="171450" indent="0"/>
          <a:endParaRPr lang="ru-RU" sz="1600" dirty="0" smtClean="0">
            <a:solidFill>
              <a:schemeClr val="tx1"/>
            </a:solidFill>
          </a:endParaRPr>
        </a:p>
      </dgm:t>
    </dgm:pt>
    <dgm:pt modelId="{E1565D2B-4B34-46B8-BFD9-0E894515668D}" type="parTrans" cxnId="{C49520B4-4D4E-4BB1-8469-4DEA13B4A747}">
      <dgm:prSet/>
      <dgm:spPr/>
      <dgm:t>
        <a:bodyPr/>
        <a:lstStyle/>
        <a:p>
          <a:endParaRPr lang="ru-RU"/>
        </a:p>
      </dgm:t>
    </dgm:pt>
    <dgm:pt modelId="{3D19BA5C-0EA1-4F43-835B-4C407C2F0F81}" type="sibTrans" cxnId="{C49520B4-4D4E-4BB1-8469-4DEA13B4A747}">
      <dgm:prSet/>
      <dgm:spPr/>
      <dgm:t>
        <a:bodyPr/>
        <a:lstStyle/>
        <a:p>
          <a:endParaRPr lang="ru-RU"/>
        </a:p>
      </dgm:t>
    </dgm:pt>
    <dgm:pt modelId="{E581B28D-A77D-48C8-9300-F820CF5F4185}" type="pres">
      <dgm:prSet presAssocID="{1D72C0E1-63E6-4EEE-92ED-7940C149493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43AF6A-B0C7-4CD5-8607-8D3419AA1E28}" type="pres">
      <dgm:prSet presAssocID="{3A2209C7-6203-465E-9FFF-B27358E6F7FE}" presName="composite" presStyleCnt="0"/>
      <dgm:spPr/>
    </dgm:pt>
    <dgm:pt modelId="{C7CB66BB-22A3-40E2-B65E-D8033FCC6025}" type="pres">
      <dgm:prSet presAssocID="{3A2209C7-6203-465E-9FFF-B27358E6F7FE}" presName="parentText" presStyleLbl="alignNode1" presStyleIdx="0" presStyleCnt="3" custLinFactNeighborX="1879" custLinFactNeighborY="-1068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F60E0C-207C-4BE2-A57E-EC0186D33F11}" type="pres">
      <dgm:prSet presAssocID="{3A2209C7-6203-465E-9FFF-B27358E6F7FE}" presName="descendantText" presStyleLbl="alignAcc1" presStyleIdx="0" presStyleCnt="3" custScale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A0C7D6-E989-4579-8B0C-80A3D8C86B0A}" type="pres">
      <dgm:prSet presAssocID="{B278AFB8-F78C-49E1-9EA1-540B3805A9C2}" presName="sp" presStyleCnt="0"/>
      <dgm:spPr/>
    </dgm:pt>
    <dgm:pt modelId="{08237724-9B5E-4C9A-9B6D-BD5128ADA24C}" type="pres">
      <dgm:prSet presAssocID="{6F336E7F-3309-4FE8-8E05-E16941C8A07B}" presName="composite" presStyleCnt="0"/>
      <dgm:spPr/>
    </dgm:pt>
    <dgm:pt modelId="{93BC6D4C-49D2-46C2-805A-88CE8C51D883}" type="pres">
      <dgm:prSet presAssocID="{6F336E7F-3309-4FE8-8E05-E16941C8A07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45314F-A962-4B71-8ECD-0B30C18F756F}" type="pres">
      <dgm:prSet presAssocID="{6F336E7F-3309-4FE8-8E05-E16941C8A07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E59A6F-BB73-42CE-A32B-F86203DE7E82}" type="pres">
      <dgm:prSet presAssocID="{084F778B-113A-4828-9E91-FDACDC2A0A02}" presName="sp" presStyleCnt="0"/>
      <dgm:spPr/>
    </dgm:pt>
    <dgm:pt modelId="{74BEC4BC-8F31-4D13-97CF-F1511F1CE0F9}" type="pres">
      <dgm:prSet presAssocID="{BEF5B2BE-C082-43DD-ADF9-2DDA12634CA6}" presName="composite" presStyleCnt="0"/>
      <dgm:spPr/>
    </dgm:pt>
    <dgm:pt modelId="{A91693B5-8862-4E08-B61C-8FF4F4A12D09}" type="pres">
      <dgm:prSet presAssocID="{BEF5B2BE-C082-43DD-ADF9-2DDA12634CA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418784-5C2A-43E7-B1BB-4C2C07499FB9}" type="pres">
      <dgm:prSet presAssocID="{BEF5B2BE-C082-43DD-ADF9-2DDA12634CA6}" presName="descendantText" presStyleLbl="alignAcc1" presStyleIdx="2" presStyleCnt="3" custScaleY="1089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DE6E51-7A56-4BAB-8CD0-3B16D0C3E897}" type="presOf" srcId="{57C2406C-5334-497F-83AB-578F53DF7E00}" destId="{5F418784-5C2A-43E7-B1BB-4C2C07499FB9}" srcOrd="0" destOrd="1" presId="urn:microsoft.com/office/officeart/2005/8/layout/chevron2"/>
    <dgm:cxn modelId="{7CFEB8D8-47F4-40D5-A5BD-DCAF0A5E7DDB}" srcId="{1D72C0E1-63E6-4EEE-92ED-7940C149493A}" destId="{BEF5B2BE-C082-43DD-ADF9-2DDA12634CA6}" srcOrd="2" destOrd="0" parTransId="{1B031BFB-7BE8-42CF-8713-601341C0CB8F}" sibTransId="{4EE31D21-113E-4F05-BEFA-602C29C90A5E}"/>
    <dgm:cxn modelId="{A56834C2-F02C-45AC-95A2-DC1EF54D7108}" type="presOf" srcId="{BEF5B2BE-C082-43DD-ADF9-2DDA12634CA6}" destId="{A91693B5-8862-4E08-B61C-8FF4F4A12D09}" srcOrd="0" destOrd="0" presId="urn:microsoft.com/office/officeart/2005/8/layout/chevron2"/>
    <dgm:cxn modelId="{C49520B4-4D4E-4BB1-8469-4DEA13B4A747}" srcId="{BEF5B2BE-C082-43DD-ADF9-2DDA12634CA6}" destId="{BDC08C21-528A-4AD9-966C-BC8B797E2BEA}" srcOrd="2" destOrd="0" parTransId="{E1565D2B-4B34-46B8-BFD9-0E894515668D}" sibTransId="{3D19BA5C-0EA1-4F43-835B-4C407C2F0F81}"/>
    <dgm:cxn modelId="{37906823-151C-442D-99D2-D234D4C1509F}" srcId="{1D72C0E1-63E6-4EEE-92ED-7940C149493A}" destId="{3A2209C7-6203-465E-9FFF-B27358E6F7FE}" srcOrd="0" destOrd="0" parTransId="{8E719111-D47A-477C-900F-6AAC4031DCD9}" sibTransId="{B278AFB8-F78C-49E1-9EA1-540B3805A9C2}"/>
    <dgm:cxn modelId="{03C23991-06E9-423C-B2D2-D35CF2EC7705}" srcId="{3A2209C7-6203-465E-9FFF-B27358E6F7FE}" destId="{85BF68BF-D026-4CC5-BE86-12C4F0D71473}" srcOrd="0" destOrd="0" parTransId="{3B33A084-B28F-48E5-A15E-2BB35CDD3959}" sibTransId="{F201C572-70F8-4198-978E-21893DF02BC9}"/>
    <dgm:cxn modelId="{29D9E393-9335-44D0-A129-0151BB37B7AC}" type="presOf" srcId="{6F336E7F-3309-4FE8-8E05-E16941C8A07B}" destId="{93BC6D4C-49D2-46C2-805A-88CE8C51D883}" srcOrd="0" destOrd="0" presId="urn:microsoft.com/office/officeart/2005/8/layout/chevron2"/>
    <dgm:cxn modelId="{1B1DDD2E-3964-45B3-8F92-020619CE25C4}" type="presOf" srcId="{5962FEC5-ECDC-4956-8A79-DED7B19E2471}" destId="{9C45314F-A962-4B71-8ECD-0B30C18F756F}" srcOrd="0" destOrd="0" presId="urn:microsoft.com/office/officeart/2005/8/layout/chevron2"/>
    <dgm:cxn modelId="{46AB1A78-A547-4713-AD08-D5E83BF4B8B0}" type="presOf" srcId="{BDC08C21-528A-4AD9-966C-BC8B797E2BEA}" destId="{5F418784-5C2A-43E7-B1BB-4C2C07499FB9}" srcOrd="0" destOrd="2" presId="urn:microsoft.com/office/officeart/2005/8/layout/chevron2"/>
    <dgm:cxn modelId="{CDAE2EC9-EAB8-4420-80E0-313C0F0C4006}" srcId="{1D72C0E1-63E6-4EEE-92ED-7940C149493A}" destId="{6F336E7F-3309-4FE8-8E05-E16941C8A07B}" srcOrd="1" destOrd="0" parTransId="{C6AAD080-4323-482A-A79C-A7A82288456A}" sibTransId="{084F778B-113A-4828-9E91-FDACDC2A0A02}"/>
    <dgm:cxn modelId="{AA328042-633A-4B57-B708-130EC920AE4A}" type="presOf" srcId="{DA812A25-66FF-4F27-9DFC-F61DAA27A82B}" destId="{5F418784-5C2A-43E7-B1BB-4C2C07499FB9}" srcOrd="0" destOrd="0" presId="urn:microsoft.com/office/officeart/2005/8/layout/chevron2"/>
    <dgm:cxn modelId="{5E737C61-71C5-4D78-BAFD-D56F6F366496}" type="presOf" srcId="{3A2209C7-6203-465E-9FFF-B27358E6F7FE}" destId="{C7CB66BB-22A3-40E2-B65E-D8033FCC6025}" srcOrd="0" destOrd="0" presId="urn:microsoft.com/office/officeart/2005/8/layout/chevron2"/>
    <dgm:cxn modelId="{B884095A-55EB-45E7-9BC0-C240DB8908A2}" srcId="{BEF5B2BE-C082-43DD-ADF9-2DDA12634CA6}" destId="{DA812A25-66FF-4F27-9DFC-F61DAA27A82B}" srcOrd="0" destOrd="0" parTransId="{5BF3C99C-5737-4314-B76E-0280D7C11996}" sibTransId="{FEF10E86-82EE-4BD0-9E4B-B8835B177BB0}"/>
    <dgm:cxn modelId="{16A647F4-A879-4CB2-AF62-F0E4D9AAB1F8}" srcId="{6F336E7F-3309-4FE8-8E05-E16941C8A07B}" destId="{5962FEC5-ECDC-4956-8A79-DED7B19E2471}" srcOrd="0" destOrd="0" parTransId="{1BE35C6C-F51B-42C5-80DD-BC41DD8374A0}" sibTransId="{9A1568F6-3878-4127-A04E-8E2186AF3E78}"/>
    <dgm:cxn modelId="{D81B186E-6037-4B22-9C4B-1CF7C01C6378}" srcId="{BEF5B2BE-C082-43DD-ADF9-2DDA12634CA6}" destId="{57C2406C-5334-497F-83AB-578F53DF7E00}" srcOrd="1" destOrd="0" parTransId="{CA28736D-F327-400E-BE57-1FEE80DCDDAE}" sibTransId="{E0837046-7657-4B7F-998A-A77BB957FE50}"/>
    <dgm:cxn modelId="{D52EEBAF-5F9C-41FC-A848-86D8743118D1}" type="presOf" srcId="{1D72C0E1-63E6-4EEE-92ED-7940C149493A}" destId="{E581B28D-A77D-48C8-9300-F820CF5F4185}" srcOrd="0" destOrd="0" presId="urn:microsoft.com/office/officeart/2005/8/layout/chevron2"/>
    <dgm:cxn modelId="{4369A8E6-CF79-415E-9B2C-5463A96A0D45}" type="presOf" srcId="{85BF68BF-D026-4CC5-BE86-12C4F0D71473}" destId="{0DF60E0C-207C-4BE2-A57E-EC0186D33F11}" srcOrd="0" destOrd="0" presId="urn:microsoft.com/office/officeart/2005/8/layout/chevron2"/>
    <dgm:cxn modelId="{911081AD-F6F2-4834-9CF2-FB646C684C80}" type="presParOf" srcId="{E581B28D-A77D-48C8-9300-F820CF5F4185}" destId="{6C43AF6A-B0C7-4CD5-8607-8D3419AA1E28}" srcOrd="0" destOrd="0" presId="urn:microsoft.com/office/officeart/2005/8/layout/chevron2"/>
    <dgm:cxn modelId="{BB3FE35D-D66A-4E05-9553-F1109F29F8E9}" type="presParOf" srcId="{6C43AF6A-B0C7-4CD5-8607-8D3419AA1E28}" destId="{C7CB66BB-22A3-40E2-B65E-D8033FCC6025}" srcOrd="0" destOrd="0" presId="urn:microsoft.com/office/officeart/2005/8/layout/chevron2"/>
    <dgm:cxn modelId="{B99C911A-F446-47E9-BDB8-66E836AC0AA9}" type="presParOf" srcId="{6C43AF6A-B0C7-4CD5-8607-8D3419AA1E28}" destId="{0DF60E0C-207C-4BE2-A57E-EC0186D33F11}" srcOrd="1" destOrd="0" presId="urn:microsoft.com/office/officeart/2005/8/layout/chevron2"/>
    <dgm:cxn modelId="{44F576A6-2CD6-4E1E-ABDB-1E714793DAF6}" type="presParOf" srcId="{E581B28D-A77D-48C8-9300-F820CF5F4185}" destId="{D4A0C7D6-E989-4579-8B0C-80A3D8C86B0A}" srcOrd="1" destOrd="0" presId="urn:microsoft.com/office/officeart/2005/8/layout/chevron2"/>
    <dgm:cxn modelId="{564DE9D4-B5A8-4A83-BB08-CE4BA27360A0}" type="presParOf" srcId="{E581B28D-A77D-48C8-9300-F820CF5F4185}" destId="{08237724-9B5E-4C9A-9B6D-BD5128ADA24C}" srcOrd="2" destOrd="0" presId="urn:microsoft.com/office/officeart/2005/8/layout/chevron2"/>
    <dgm:cxn modelId="{66A96785-EA87-4704-BEB8-C9BA9184B6D4}" type="presParOf" srcId="{08237724-9B5E-4C9A-9B6D-BD5128ADA24C}" destId="{93BC6D4C-49D2-46C2-805A-88CE8C51D883}" srcOrd="0" destOrd="0" presId="urn:microsoft.com/office/officeart/2005/8/layout/chevron2"/>
    <dgm:cxn modelId="{98CC41E2-3E4F-4D0E-90F8-B1347E8B5E54}" type="presParOf" srcId="{08237724-9B5E-4C9A-9B6D-BD5128ADA24C}" destId="{9C45314F-A962-4B71-8ECD-0B30C18F756F}" srcOrd="1" destOrd="0" presId="urn:microsoft.com/office/officeart/2005/8/layout/chevron2"/>
    <dgm:cxn modelId="{0A4C8AFA-54F1-47C9-8390-9923FE7B02AD}" type="presParOf" srcId="{E581B28D-A77D-48C8-9300-F820CF5F4185}" destId="{10E59A6F-BB73-42CE-A32B-F86203DE7E82}" srcOrd="3" destOrd="0" presId="urn:microsoft.com/office/officeart/2005/8/layout/chevron2"/>
    <dgm:cxn modelId="{FFF9AD61-31D6-49B5-BF25-855E83DFA67B}" type="presParOf" srcId="{E581B28D-A77D-48C8-9300-F820CF5F4185}" destId="{74BEC4BC-8F31-4D13-97CF-F1511F1CE0F9}" srcOrd="4" destOrd="0" presId="urn:microsoft.com/office/officeart/2005/8/layout/chevron2"/>
    <dgm:cxn modelId="{0EF8B145-0B2F-4778-81CA-7B943DDABFCA}" type="presParOf" srcId="{74BEC4BC-8F31-4D13-97CF-F1511F1CE0F9}" destId="{A91693B5-8862-4E08-B61C-8FF4F4A12D09}" srcOrd="0" destOrd="0" presId="urn:microsoft.com/office/officeart/2005/8/layout/chevron2"/>
    <dgm:cxn modelId="{29107C20-CFC5-49B8-BF83-8082A4019F2C}" type="presParOf" srcId="{74BEC4BC-8F31-4D13-97CF-F1511F1CE0F9}" destId="{5F418784-5C2A-43E7-B1BB-4C2C07499F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CB66BB-22A3-40E2-B65E-D8033FCC6025}">
      <dsp:nvSpPr>
        <dsp:cNvPr id="0" name=""/>
        <dsp:cNvSpPr/>
      </dsp:nvSpPr>
      <dsp:spPr>
        <a:xfrm rot="5400000">
          <a:off x="-289718" y="292805"/>
          <a:ext cx="1931458" cy="1352020"/>
        </a:xfrm>
        <a:prstGeom prst="chevron">
          <a:avLst/>
        </a:prstGeom>
        <a:solidFill>
          <a:schemeClr val="accent1"/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solidFill>
                <a:schemeClr val="tx1"/>
              </a:solidFill>
            </a:rPr>
            <a:t>1</a:t>
          </a:r>
          <a:endParaRPr lang="ru-RU" sz="2900" kern="1200" dirty="0">
            <a:solidFill>
              <a:schemeClr val="tx1"/>
            </a:solidFill>
          </a:endParaRPr>
        </a:p>
      </dsp:txBody>
      <dsp:txXfrm rot="-5400000">
        <a:off x="1" y="679096"/>
        <a:ext cx="1352020" cy="579438"/>
      </dsp:txXfrm>
    </dsp:sp>
    <dsp:sp modelId="{0DF60E0C-207C-4BE2-A57E-EC0186D33F11}">
      <dsp:nvSpPr>
        <dsp:cNvPr id="0" name=""/>
        <dsp:cNvSpPr/>
      </dsp:nvSpPr>
      <dsp:spPr>
        <a:xfrm rot="5400000">
          <a:off x="4264686" y="-2909579"/>
          <a:ext cx="1255447" cy="70807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Bookman Old Style" panose="02050604050505020204" pitchFamily="18" charset="0"/>
            </a:rPr>
            <a:t>Постановление Правительства Мурманской области «О мерах по реализации постановления Губернатора Мурманской области от 00.00.0000  № 00-ПГ»                     (о переименовании Управления в Комитет)</a:t>
          </a:r>
          <a:endParaRPr lang="ru-RU" sz="1900" kern="1200" dirty="0">
            <a:latin typeface="Bookman Old Style" panose="02050604050505020204" pitchFamily="18" charset="0"/>
          </a:endParaRPr>
        </a:p>
      </dsp:txBody>
      <dsp:txXfrm rot="-5400000">
        <a:off x="1352020" y="64373"/>
        <a:ext cx="7019493" cy="1132875"/>
      </dsp:txXfrm>
    </dsp:sp>
    <dsp:sp modelId="{93BC6D4C-49D2-46C2-805A-88CE8C51D883}">
      <dsp:nvSpPr>
        <dsp:cNvPr id="0" name=""/>
        <dsp:cNvSpPr/>
      </dsp:nvSpPr>
      <dsp:spPr>
        <a:xfrm rot="5400000">
          <a:off x="-289718" y="2033323"/>
          <a:ext cx="1931458" cy="13520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solidFill>
                <a:schemeClr val="tx1"/>
              </a:solidFill>
            </a:rPr>
            <a:t>2</a:t>
          </a:r>
          <a:endParaRPr lang="ru-RU" sz="2900" kern="1200" dirty="0">
            <a:solidFill>
              <a:schemeClr val="tx1"/>
            </a:solidFill>
          </a:endParaRPr>
        </a:p>
      </dsp:txBody>
      <dsp:txXfrm rot="-5400000">
        <a:off x="1" y="2419614"/>
        <a:ext cx="1352020" cy="579438"/>
      </dsp:txXfrm>
    </dsp:sp>
    <dsp:sp modelId="{9C45314F-A962-4B71-8ECD-0B30C18F756F}">
      <dsp:nvSpPr>
        <dsp:cNvPr id="0" name=""/>
        <dsp:cNvSpPr/>
      </dsp:nvSpPr>
      <dsp:spPr>
        <a:xfrm rot="5400000">
          <a:off x="4264686" y="-1169061"/>
          <a:ext cx="1255447" cy="70807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Bookman Old Style" panose="02050604050505020204" pitchFamily="18" charset="0"/>
            </a:rPr>
            <a:t>Уведомление сотрудников о переименовании Управления в Комитет                                       					</a:t>
          </a:r>
          <a:endParaRPr lang="ru-RU" sz="1900" kern="1200" dirty="0">
            <a:solidFill>
              <a:srgbClr val="0070C0"/>
            </a:solidFill>
            <a:latin typeface="Bookman Old Style" panose="02050604050505020204" pitchFamily="18" charset="0"/>
          </a:endParaRPr>
        </a:p>
      </dsp:txBody>
      <dsp:txXfrm rot="-5400000">
        <a:off x="1352020" y="1804891"/>
        <a:ext cx="7019493" cy="1132875"/>
      </dsp:txXfrm>
    </dsp:sp>
    <dsp:sp modelId="{A91693B5-8862-4E08-B61C-8FF4F4A12D09}">
      <dsp:nvSpPr>
        <dsp:cNvPr id="0" name=""/>
        <dsp:cNvSpPr/>
      </dsp:nvSpPr>
      <dsp:spPr>
        <a:xfrm rot="5400000">
          <a:off x="-289718" y="3773840"/>
          <a:ext cx="1931458" cy="13520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solidFill>
                <a:schemeClr val="tx1"/>
              </a:solidFill>
            </a:rPr>
            <a:t>3</a:t>
          </a:r>
          <a:endParaRPr lang="ru-RU" sz="2900" kern="1200" dirty="0">
            <a:solidFill>
              <a:schemeClr val="tx1"/>
            </a:solidFill>
          </a:endParaRPr>
        </a:p>
      </dsp:txBody>
      <dsp:txXfrm rot="-5400000">
        <a:off x="1" y="4160131"/>
        <a:ext cx="1352020" cy="579438"/>
      </dsp:txXfrm>
    </dsp:sp>
    <dsp:sp modelId="{5F418784-5C2A-43E7-B1BB-4C2C07499FB9}">
      <dsp:nvSpPr>
        <dsp:cNvPr id="0" name=""/>
        <dsp:cNvSpPr/>
      </dsp:nvSpPr>
      <dsp:spPr>
        <a:xfrm rot="5400000">
          <a:off x="4264686" y="571456"/>
          <a:ext cx="1255447" cy="70807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Bookman Old Style" panose="02050604050505020204" pitchFamily="18" charset="0"/>
            </a:rPr>
            <a:t>Юридические действия, связанные с внесением в единый государственный реестр юридических лиц записи о смене наименования юридического лица</a:t>
          </a:r>
          <a:endParaRPr lang="ru-RU" sz="1900" kern="1200" dirty="0">
            <a:latin typeface="Bookman Old Style" panose="02050604050505020204" pitchFamily="18" charset="0"/>
          </a:endParaRPr>
        </a:p>
      </dsp:txBody>
      <dsp:txXfrm rot="-5400000">
        <a:off x="1352020" y="3545408"/>
        <a:ext cx="7019493" cy="11328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CB66BB-22A3-40E2-B65E-D8033FCC6025}">
      <dsp:nvSpPr>
        <dsp:cNvPr id="0" name=""/>
        <dsp:cNvSpPr/>
      </dsp:nvSpPr>
      <dsp:spPr>
        <a:xfrm rot="5400000">
          <a:off x="-264314" y="289718"/>
          <a:ext cx="1931458" cy="1352020"/>
        </a:xfrm>
        <a:prstGeom prst="chevron">
          <a:avLst/>
        </a:prstGeom>
        <a:solidFill>
          <a:schemeClr val="accent1"/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solidFill>
                <a:schemeClr val="tx1"/>
              </a:solidFill>
            </a:rPr>
            <a:t>4</a:t>
          </a:r>
          <a:endParaRPr lang="ru-RU" sz="2900" kern="1200" dirty="0">
            <a:solidFill>
              <a:schemeClr val="tx1"/>
            </a:solidFill>
          </a:endParaRPr>
        </a:p>
      </dsp:txBody>
      <dsp:txXfrm rot="-5400000">
        <a:off x="25405" y="676009"/>
        <a:ext cx="1352020" cy="579438"/>
      </dsp:txXfrm>
    </dsp:sp>
    <dsp:sp modelId="{0DF60E0C-207C-4BE2-A57E-EC0186D33F11}">
      <dsp:nvSpPr>
        <dsp:cNvPr id="0" name=""/>
        <dsp:cNvSpPr/>
      </dsp:nvSpPr>
      <dsp:spPr>
        <a:xfrm rot="5400000">
          <a:off x="4112286" y="-2757179"/>
          <a:ext cx="1255447" cy="67759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Bookman Old Style" panose="02050604050505020204" pitchFamily="18" charset="0"/>
            </a:rPr>
            <a:t>Приказ о мероприятиях, связанных с переименованием, и об утверждении штатного расписания Комитета, соответствующего штатному расписанию Управления	</a:t>
          </a:r>
          <a:endParaRPr lang="ru-RU" sz="1900" kern="1200" dirty="0">
            <a:solidFill>
              <a:srgbClr val="0070C0"/>
            </a:solidFill>
            <a:latin typeface="Bookman Old Style" panose="02050604050505020204" pitchFamily="18" charset="0"/>
          </a:endParaRPr>
        </a:p>
      </dsp:txBody>
      <dsp:txXfrm rot="-5400000">
        <a:off x="1352020" y="64373"/>
        <a:ext cx="6714693" cy="1132875"/>
      </dsp:txXfrm>
    </dsp:sp>
    <dsp:sp modelId="{93BC6D4C-49D2-46C2-805A-88CE8C51D883}">
      <dsp:nvSpPr>
        <dsp:cNvPr id="0" name=""/>
        <dsp:cNvSpPr/>
      </dsp:nvSpPr>
      <dsp:spPr>
        <a:xfrm rot="5400000">
          <a:off x="-289718" y="2033323"/>
          <a:ext cx="1931458" cy="13520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solidFill>
                <a:schemeClr val="tx1"/>
              </a:solidFill>
            </a:rPr>
            <a:t>5</a:t>
          </a:r>
          <a:endParaRPr lang="ru-RU" sz="2900" kern="1200" dirty="0">
            <a:solidFill>
              <a:schemeClr val="tx1"/>
            </a:solidFill>
          </a:endParaRPr>
        </a:p>
      </dsp:txBody>
      <dsp:txXfrm rot="-5400000">
        <a:off x="1" y="2419614"/>
        <a:ext cx="1352020" cy="579438"/>
      </dsp:txXfrm>
    </dsp:sp>
    <dsp:sp modelId="{9C45314F-A962-4B71-8ECD-0B30C18F756F}">
      <dsp:nvSpPr>
        <dsp:cNvPr id="0" name=""/>
        <dsp:cNvSpPr/>
      </dsp:nvSpPr>
      <dsp:spPr>
        <a:xfrm rot="5400000">
          <a:off x="4086537" y="-1021318"/>
          <a:ext cx="1255447" cy="67759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269875" marR="0" lvl="1" indent="-179388" algn="l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ru-RU" sz="1900" kern="1200" dirty="0" smtClean="0">
              <a:solidFill>
                <a:schemeClr val="tx1"/>
              </a:solidFill>
              <a:latin typeface="Bookman Old Style" panose="02050604050505020204" pitchFamily="18" charset="0"/>
            </a:rPr>
            <a:t>Заключение </a:t>
          </a:r>
          <a:r>
            <a:rPr lang="ru-RU" sz="1900" kern="1200" dirty="0" smtClean="0">
              <a:solidFill>
                <a:schemeClr val="tx1"/>
              </a:solidFill>
              <a:latin typeface="Bookman Old Style" panose="02050604050505020204" pitchFamily="18" charset="0"/>
            </a:rPr>
            <a:t>дополнительных соглашений к </a:t>
          </a:r>
          <a:r>
            <a:rPr lang="ru-RU" sz="1900" kern="1200" dirty="0" smtClean="0">
              <a:solidFill>
                <a:schemeClr val="tx1"/>
              </a:solidFill>
              <a:latin typeface="Bookman Old Style" panose="02050604050505020204" pitchFamily="18" charset="0"/>
            </a:rPr>
            <a:t>служебным контрактам</a:t>
          </a:r>
          <a:endParaRPr lang="ru-RU" sz="1900" kern="1200" dirty="0">
            <a:solidFill>
              <a:schemeClr val="tx1"/>
            </a:solidFill>
            <a:latin typeface="Bookman Old Style" panose="02050604050505020204" pitchFamily="18" charset="0"/>
          </a:endParaRPr>
        </a:p>
      </dsp:txBody>
      <dsp:txXfrm rot="-5400000">
        <a:off x="1326271" y="1800234"/>
        <a:ext cx="6714693" cy="1132875"/>
      </dsp:txXfrm>
    </dsp:sp>
    <dsp:sp modelId="{A91693B5-8862-4E08-B61C-8FF4F4A12D09}">
      <dsp:nvSpPr>
        <dsp:cNvPr id="0" name=""/>
        <dsp:cNvSpPr/>
      </dsp:nvSpPr>
      <dsp:spPr>
        <a:xfrm rot="5400000">
          <a:off x="-289718" y="3773840"/>
          <a:ext cx="1931458" cy="13520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solidFill>
                <a:schemeClr val="tx1"/>
              </a:solidFill>
            </a:rPr>
            <a:t>6</a:t>
          </a:r>
          <a:endParaRPr lang="ru-RU" sz="2900" kern="1200" dirty="0">
            <a:solidFill>
              <a:schemeClr val="tx1"/>
            </a:solidFill>
          </a:endParaRPr>
        </a:p>
      </dsp:txBody>
      <dsp:txXfrm rot="-5400000">
        <a:off x="1" y="4160131"/>
        <a:ext cx="1352020" cy="579438"/>
      </dsp:txXfrm>
    </dsp:sp>
    <dsp:sp modelId="{5F418784-5C2A-43E7-B1BB-4C2C07499FB9}">
      <dsp:nvSpPr>
        <dsp:cNvPr id="0" name=""/>
        <dsp:cNvSpPr/>
      </dsp:nvSpPr>
      <dsp:spPr>
        <a:xfrm rot="5400000">
          <a:off x="4112286" y="723856"/>
          <a:ext cx="1255447" cy="67759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269875" lvl="1" indent="-179388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Bookman Old Style" panose="02050604050505020204" pitchFamily="18" charset="0"/>
            </a:rPr>
            <a:t>Запись </a:t>
          </a:r>
          <a:r>
            <a:rPr lang="ru-RU" sz="1900" kern="1200" dirty="0" smtClean="0">
              <a:latin typeface="Bookman Old Style" panose="02050604050505020204" pitchFamily="18" charset="0"/>
            </a:rPr>
            <a:t>в трудовую книжку о переименовании Управления в Комитет</a:t>
          </a:r>
          <a:endParaRPr lang="ru-RU" sz="1900" kern="1200" dirty="0">
            <a:latin typeface="Bookman Old Style" panose="02050604050505020204" pitchFamily="18" charset="0"/>
          </a:endParaRPr>
        </a:p>
      </dsp:txBody>
      <dsp:txXfrm rot="-5400000">
        <a:off x="1352020" y="3545408"/>
        <a:ext cx="6714693" cy="11328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CB66BB-22A3-40E2-B65E-D8033FCC6025}">
      <dsp:nvSpPr>
        <dsp:cNvPr id="0" name=""/>
        <dsp:cNvSpPr/>
      </dsp:nvSpPr>
      <dsp:spPr>
        <a:xfrm rot="5400000">
          <a:off x="-261162" y="286263"/>
          <a:ext cx="1908426" cy="1335898"/>
        </a:xfrm>
        <a:prstGeom prst="chevron">
          <a:avLst/>
        </a:prstGeom>
        <a:solidFill>
          <a:schemeClr val="accent1"/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solidFill>
                <a:schemeClr val="tx1"/>
              </a:solidFill>
            </a:rPr>
            <a:t>7</a:t>
          </a:r>
          <a:endParaRPr lang="ru-RU" sz="2900" kern="1200" dirty="0">
            <a:solidFill>
              <a:schemeClr val="tx1"/>
            </a:solidFill>
          </a:endParaRPr>
        </a:p>
      </dsp:txBody>
      <dsp:txXfrm rot="-5400000">
        <a:off x="25102" y="667948"/>
        <a:ext cx="1335898" cy="572528"/>
      </dsp:txXfrm>
    </dsp:sp>
    <dsp:sp modelId="{0DF60E0C-207C-4BE2-A57E-EC0186D33F11}">
      <dsp:nvSpPr>
        <dsp:cNvPr id="0" name=""/>
        <dsp:cNvSpPr/>
      </dsp:nvSpPr>
      <dsp:spPr>
        <a:xfrm rot="5400000">
          <a:off x="4111710" y="-2768216"/>
          <a:ext cx="1240477" cy="67921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7778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50" kern="1200" dirty="0" smtClean="0">
              <a:solidFill>
                <a:srgbClr val="FF0000"/>
              </a:solidFill>
              <a:latin typeface="Bookman Old Style" panose="02050604050505020204" pitchFamily="18" charset="0"/>
            </a:rPr>
            <a:t>В случае необходимости: </a:t>
          </a:r>
          <a:r>
            <a:rPr lang="ru-RU" sz="1750" kern="1200" dirty="0" smtClean="0">
              <a:solidFill>
                <a:schemeClr val="tx1"/>
              </a:solidFill>
              <a:latin typeface="Bookman Old Style" panose="02050604050505020204" pitchFamily="18" charset="0"/>
            </a:rPr>
            <a:t>п</a:t>
          </a:r>
          <a:r>
            <a:rPr lang="ru-RU" sz="1750" kern="1200" dirty="0" smtClean="0">
              <a:latin typeface="Bookman Old Style" panose="02050604050505020204" pitchFamily="18" charset="0"/>
            </a:rPr>
            <a:t>риказ о проведении организационно-штатных мероприятий и утверждении нового штатного расписания комитета (вводится в действие не ранее чем через 2 месяца)</a:t>
          </a:r>
          <a:endParaRPr lang="ru-RU" sz="1750" kern="1200" dirty="0">
            <a:latin typeface="Bookman Old Style" panose="02050604050505020204" pitchFamily="18" charset="0"/>
          </a:endParaRPr>
        </a:p>
      </dsp:txBody>
      <dsp:txXfrm rot="-5400000">
        <a:off x="1335899" y="68150"/>
        <a:ext cx="6731546" cy="1119367"/>
      </dsp:txXfrm>
    </dsp:sp>
    <dsp:sp modelId="{93BC6D4C-49D2-46C2-805A-88CE8C51D883}">
      <dsp:nvSpPr>
        <dsp:cNvPr id="0" name=""/>
        <dsp:cNvSpPr/>
      </dsp:nvSpPr>
      <dsp:spPr>
        <a:xfrm rot="5400000">
          <a:off x="-286263" y="2013622"/>
          <a:ext cx="1908426" cy="13358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solidFill>
                <a:schemeClr val="tx1"/>
              </a:solidFill>
            </a:rPr>
            <a:t>8</a:t>
          </a:r>
          <a:endParaRPr lang="ru-RU" sz="2900" kern="1200" dirty="0">
            <a:solidFill>
              <a:schemeClr val="tx1"/>
            </a:solidFill>
          </a:endParaRPr>
        </a:p>
      </dsp:txBody>
      <dsp:txXfrm rot="-5400000">
        <a:off x="1" y="2395307"/>
        <a:ext cx="1335898" cy="572528"/>
      </dsp:txXfrm>
    </dsp:sp>
    <dsp:sp modelId="{9C45314F-A962-4B71-8ECD-0B30C18F756F}">
      <dsp:nvSpPr>
        <dsp:cNvPr id="0" name=""/>
        <dsp:cNvSpPr/>
      </dsp:nvSpPr>
      <dsp:spPr>
        <a:xfrm rot="5400000">
          <a:off x="4111710" y="-1048453"/>
          <a:ext cx="1240477" cy="67921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80975" lvl="1" indent="-180975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50" kern="1200" dirty="0" smtClean="0">
              <a:solidFill>
                <a:srgbClr val="FF0000"/>
              </a:solidFill>
              <a:latin typeface="Bookman Old Style" panose="02050604050505020204" pitchFamily="18" charset="0"/>
            </a:rPr>
            <a:t>В </a:t>
          </a:r>
          <a:r>
            <a:rPr lang="ru-RU" sz="1750" kern="1200" dirty="0" smtClean="0">
              <a:solidFill>
                <a:srgbClr val="FF0000"/>
              </a:solidFill>
              <a:latin typeface="Bookman Old Style" panose="02050604050505020204" pitchFamily="18" charset="0"/>
            </a:rPr>
            <a:t>случае необходимости: </a:t>
          </a:r>
          <a:r>
            <a:rPr lang="ru-RU" sz="1750" kern="1200" dirty="0" smtClean="0">
              <a:solidFill>
                <a:schemeClr val="tx1"/>
              </a:solidFill>
              <a:latin typeface="Bookman Old Style" panose="02050604050505020204" pitchFamily="18" charset="0"/>
            </a:rPr>
            <a:t>уведомление сотрудников </a:t>
          </a:r>
          <a:r>
            <a:rPr lang="ru-RU" sz="1750" kern="1200" dirty="0" smtClean="0">
              <a:latin typeface="Bookman Old Style" panose="02050604050505020204" pitchFamily="18" charset="0"/>
            </a:rPr>
            <a:t>о сокращении должностей</a:t>
          </a:r>
          <a:endParaRPr lang="ru-RU" sz="1750" kern="1200" dirty="0">
            <a:solidFill>
              <a:schemeClr val="tx1"/>
            </a:solidFill>
            <a:latin typeface="Bookman Old Style" panose="02050604050505020204" pitchFamily="18" charset="0"/>
          </a:endParaRPr>
        </a:p>
      </dsp:txBody>
      <dsp:txXfrm rot="-5400000">
        <a:off x="1335899" y="1787913"/>
        <a:ext cx="6731546" cy="1119367"/>
      </dsp:txXfrm>
    </dsp:sp>
    <dsp:sp modelId="{A91693B5-8862-4E08-B61C-8FF4F4A12D09}">
      <dsp:nvSpPr>
        <dsp:cNvPr id="0" name=""/>
        <dsp:cNvSpPr/>
      </dsp:nvSpPr>
      <dsp:spPr>
        <a:xfrm rot="5400000">
          <a:off x="-286263" y="3788908"/>
          <a:ext cx="1908426" cy="13358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solidFill>
                <a:schemeClr val="tx1"/>
              </a:solidFill>
            </a:rPr>
            <a:t>9</a:t>
          </a:r>
          <a:endParaRPr lang="ru-RU" sz="2900" kern="1200" dirty="0">
            <a:solidFill>
              <a:schemeClr val="tx1"/>
            </a:solidFill>
          </a:endParaRPr>
        </a:p>
      </dsp:txBody>
      <dsp:txXfrm rot="-5400000">
        <a:off x="1" y="4170593"/>
        <a:ext cx="1335898" cy="572528"/>
      </dsp:txXfrm>
    </dsp:sp>
    <dsp:sp modelId="{5F418784-5C2A-43E7-B1BB-4C2C07499FB9}">
      <dsp:nvSpPr>
        <dsp:cNvPr id="0" name=""/>
        <dsp:cNvSpPr/>
      </dsp:nvSpPr>
      <dsp:spPr>
        <a:xfrm rot="5400000">
          <a:off x="4056186" y="726832"/>
          <a:ext cx="1351524" cy="67921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57150" lvl="1" indent="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900" kern="1200" dirty="0"/>
        </a:p>
        <a:p>
          <a:pPr marL="180975" marR="0" lvl="1" indent="-180975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600" b="0" kern="1200" dirty="0" smtClean="0">
              <a:solidFill>
                <a:srgbClr val="FF0000"/>
              </a:solidFill>
              <a:latin typeface="Bookman Old Style" panose="02050604050505020204" pitchFamily="18" charset="0"/>
            </a:rPr>
            <a:t> </a:t>
          </a:r>
          <a:r>
            <a:rPr lang="ru-RU" sz="1700" b="0" kern="1200" dirty="0" smtClean="0">
              <a:solidFill>
                <a:srgbClr val="FF0000"/>
              </a:solidFill>
              <a:latin typeface="Bookman Old Style" panose="02050604050505020204" pitchFamily="18" charset="0"/>
            </a:rPr>
            <a:t>В случае необходимости</a:t>
          </a:r>
          <a:r>
            <a:rPr lang="ru-RU" sz="1700" b="0" kern="1200" dirty="0" smtClean="0">
              <a:solidFill>
                <a:schemeClr val="tx1"/>
              </a:solidFill>
              <a:latin typeface="Bookman Old Style" panose="02050604050505020204" pitchFamily="18" charset="0"/>
            </a:rPr>
            <a:t>: увольнение  гражданских служащих, подлежащих сокращению, в соответствии с подпунктом 8.2 пункта 1 статьи 37 Закона Мурманской области «О государственной гражданской службе Мурманской области»</a:t>
          </a:r>
          <a:endParaRPr lang="ru-RU" sz="1700" b="0" kern="1200" dirty="0">
            <a:latin typeface="Bookman Old Style" panose="02050604050505020204" pitchFamily="18" charset="0"/>
          </a:endParaRPr>
        </a:p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 smtClean="0">
            <a:solidFill>
              <a:schemeClr val="tx1"/>
            </a:solidFill>
          </a:endParaRPr>
        </a:p>
      </dsp:txBody>
      <dsp:txXfrm rot="-5400000">
        <a:off x="1335898" y="3513096"/>
        <a:ext cx="6726125" cy="12195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28CBD0A-E197-42D3-A391-E6C0021AE073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063529C-599B-4A65-AD58-2875CA3C11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990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8CBD0A-E197-42D3-A391-E6C0021AE073}" type="datetimeFigureOut">
              <a:rPr lang="ru-RU" smtClean="0">
                <a:solidFill>
                  <a:prstClr val="black"/>
                </a:solidFill>
              </a:rPr>
              <a:pPr/>
              <a:t>29.05.2015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3529C-599B-4A65-AD58-2875CA3C118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226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8CBD0A-E197-42D3-A391-E6C0021AE073}" type="datetimeFigureOut">
              <a:rPr lang="ru-RU" smtClean="0">
                <a:solidFill>
                  <a:prstClr val="black"/>
                </a:solidFill>
              </a:rPr>
              <a:pPr/>
              <a:t>29.05.2015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3529C-599B-4A65-AD58-2875CA3C118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4132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28CBD0A-E197-42D3-A391-E6C0021AE073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063529C-599B-4A65-AD58-2875CA3C11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953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8CBD0A-E197-42D3-A391-E6C0021AE073}" type="datetimeFigureOut">
              <a:rPr lang="ru-RU" smtClean="0">
                <a:solidFill>
                  <a:prstClr val="black"/>
                </a:solidFill>
              </a:rPr>
              <a:pPr/>
              <a:t>29.05.2015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3529C-599B-4A65-AD58-2875CA3C118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52427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8CBD0A-E197-42D3-A391-E6C0021AE073}" type="datetimeFigureOut">
              <a:rPr lang="ru-RU" smtClean="0">
                <a:solidFill>
                  <a:prstClr val="white"/>
                </a:solidFill>
              </a:rPr>
              <a:pPr/>
              <a:t>29.05.2015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3529C-599B-4A65-AD58-2875CA3C118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8396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8CBD0A-E197-42D3-A391-E6C0021AE073}" type="datetimeFigureOut">
              <a:rPr lang="ru-RU" smtClean="0">
                <a:solidFill>
                  <a:prstClr val="white"/>
                </a:solidFill>
              </a:rPr>
              <a:pPr/>
              <a:t>29.05.2015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3529C-599B-4A65-AD58-2875CA3C118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445149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8CBD0A-E197-42D3-A391-E6C0021AE073}" type="datetimeFigureOut">
              <a:rPr lang="ru-RU" smtClean="0">
                <a:solidFill>
                  <a:prstClr val="black"/>
                </a:solidFill>
              </a:rPr>
              <a:pPr/>
              <a:t>29.05.2015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3529C-599B-4A65-AD58-2875CA3C118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778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8CBD0A-E197-42D3-A391-E6C0021AE073}" type="datetimeFigureOut">
              <a:rPr lang="ru-RU" smtClean="0">
                <a:solidFill>
                  <a:prstClr val="white"/>
                </a:solidFill>
              </a:rPr>
              <a:pPr/>
              <a:t>29.05.2015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3529C-599B-4A65-AD58-2875CA3C118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710043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8CBD0A-E197-42D3-A391-E6C0021AE073}" type="datetimeFigureOut">
              <a:rPr lang="ru-RU" smtClean="0">
                <a:solidFill>
                  <a:prstClr val="black"/>
                </a:solidFill>
              </a:rPr>
              <a:pPr/>
              <a:t>29.05.2015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3529C-599B-4A65-AD58-2875CA3C118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5482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fld id="{928CBD0A-E197-42D3-A391-E6C0021AE073}" type="datetimeFigureOut">
              <a:rPr lang="ru-RU" smtClean="0">
                <a:solidFill>
                  <a:prstClr val="black"/>
                </a:solidFill>
              </a:rPr>
              <a:pPr/>
              <a:t>29.05.2015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3529C-599B-4A65-AD58-2875CA3C118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7818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8CBD0A-E197-42D3-A391-E6C0021AE073}" type="datetimeFigureOut">
              <a:rPr lang="ru-RU" smtClean="0">
                <a:solidFill>
                  <a:prstClr val="black"/>
                </a:solidFill>
              </a:rPr>
              <a:pPr/>
              <a:t>29.05.2015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3529C-599B-4A65-AD58-2875CA3C118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876657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28CBD0A-E197-42D3-A391-E6C0021AE073}" type="datetimeFigureOut">
              <a:rPr lang="ru-RU" smtClean="0">
                <a:solidFill>
                  <a:prstClr val="white"/>
                </a:solidFill>
              </a:rPr>
              <a:pPr/>
              <a:t>29.05.2015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063529C-599B-4A65-AD58-2875CA3C118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3154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8CBD0A-E197-42D3-A391-E6C0021AE073}" type="datetimeFigureOut">
              <a:rPr lang="ru-RU" smtClean="0">
                <a:solidFill>
                  <a:prstClr val="black"/>
                </a:solidFill>
              </a:rPr>
              <a:pPr/>
              <a:t>29.05.2015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3529C-599B-4A65-AD58-2875CA3C118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9470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8CBD0A-E197-42D3-A391-E6C0021AE073}" type="datetimeFigureOut">
              <a:rPr lang="ru-RU" smtClean="0">
                <a:solidFill>
                  <a:prstClr val="black"/>
                </a:solidFill>
              </a:rPr>
              <a:pPr/>
              <a:t>29.05.2015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3529C-599B-4A65-AD58-2875CA3C118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44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8CBD0A-E197-42D3-A391-E6C0021AE073}" type="datetimeFigureOut">
              <a:rPr lang="ru-RU" smtClean="0">
                <a:solidFill>
                  <a:prstClr val="white"/>
                </a:solidFill>
              </a:rPr>
              <a:pPr/>
              <a:t>29.05.2015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3529C-599B-4A65-AD58-2875CA3C118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6697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8CBD0A-E197-42D3-A391-E6C0021AE073}" type="datetimeFigureOut">
              <a:rPr lang="ru-RU" smtClean="0">
                <a:solidFill>
                  <a:prstClr val="white"/>
                </a:solidFill>
              </a:rPr>
              <a:pPr/>
              <a:t>29.05.2015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3529C-599B-4A65-AD58-2875CA3C118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32312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8CBD0A-E197-42D3-A391-E6C0021AE073}" type="datetimeFigureOut">
              <a:rPr lang="ru-RU" smtClean="0">
                <a:solidFill>
                  <a:prstClr val="black"/>
                </a:solidFill>
              </a:rPr>
              <a:pPr/>
              <a:t>29.05.2015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3529C-599B-4A65-AD58-2875CA3C118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9457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8CBD0A-E197-42D3-A391-E6C0021AE073}" type="datetimeFigureOut">
              <a:rPr lang="ru-RU" smtClean="0">
                <a:solidFill>
                  <a:prstClr val="white"/>
                </a:solidFill>
              </a:rPr>
              <a:pPr/>
              <a:t>29.05.2015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3529C-599B-4A65-AD58-2875CA3C118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162086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8CBD0A-E197-42D3-A391-E6C0021AE073}" type="datetimeFigureOut">
              <a:rPr lang="ru-RU" smtClean="0">
                <a:solidFill>
                  <a:prstClr val="black"/>
                </a:solidFill>
              </a:rPr>
              <a:pPr/>
              <a:t>29.05.2015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3529C-599B-4A65-AD58-2875CA3C118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761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fld id="{928CBD0A-E197-42D3-A391-E6C0021AE073}" type="datetimeFigureOut">
              <a:rPr lang="ru-RU" smtClean="0">
                <a:solidFill>
                  <a:prstClr val="black"/>
                </a:solidFill>
              </a:rPr>
              <a:pPr/>
              <a:t>29.05.2015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3529C-599B-4A65-AD58-2875CA3C118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4290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28CBD0A-E197-42D3-A391-E6C0021AE073}" type="datetimeFigureOut">
              <a:rPr lang="ru-RU" smtClean="0">
                <a:solidFill>
                  <a:prstClr val="white"/>
                </a:solidFill>
              </a:rPr>
              <a:pPr/>
              <a:t>29.05.2015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063529C-599B-4A65-AD58-2875CA3C118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2853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28CBD0A-E197-42D3-A391-E6C0021AE073}" type="datetimeFigureOut">
              <a:rPr lang="ru-RU" smtClean="0">
                <a:solidFill>
                  <a:prstClr val="black"/>
                </a:solidFill>
              </a:rPr>
              <a:pPr/>
              <a:t>29.05.2015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063529C-599B-4A65-AD58-2875CA3C118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054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28CBD0A-E197-42D3-A391-E6C0021AE073}" type="datetimeFigureOut">
              <a:rPr lang="ru-RU" smtClean="0">
                <a:solidFill>
                  <a:prstClr val="black"/>
                </a:solidFill>
              </a:rPr>
              <a:pPr/>
              <a:t>29.05.2015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063529C-599B-4A65-AD58-2875CA3C118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308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7568" y="908721"/>
            <a:ext cx="7815290" cy="342902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Bookman Old Style" panose="02050604050505020204" pitchFamily="18" charset="0"/>
                <a:cs typeface="Times New Roman" pitchFamily="18" charset="0"/>
              </a:rPr>
              <a:t>Алгоритм действий </a:t>
            </a:r>
            <a:r>
              <a:rPr lang="en-US" sz="4000" dirty="0" smtClean="0">
                <a:latin typeface="Bookman Old Style" panose="02050604050505020204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Bookman Old Style" panose="02050604050505020204" pitchFamily="18" charset="0"/>
                <a:cs typeface="Times New Roman" pitchFamily="18" charset="0"/>
              </a:rPr>
            </a:br>
            <a:r>
              <a:rPr lang="ru-RU" sz="4000" dirty="0" smtClean="0">
                <a:latin typeface="Bookman Old Style" panose="02050604050505020204" pitchFamily="18" charset="0"/>
                <a:cs typeface="Times New Roman" pitchFamily="18" charset="0"/>
              </a:rPr>
              <a:t>при </a:t>
            </a:r>
            <a:r>
              <a:rPr lang="ru-RU" sz="4000" dirty="0" smtClean="0">
                <a:latin typeface="Bookman Old Style" panose="02050604050505020204" pitchFamily="18" charset="0"/>
                <a:cs typeface="Times New Roman" pitchFamily="18" charset="0"/>
              </a:rPr>
              <a:t>переименовании ИОГВ</a:t>
            </a:r>
            <a:br>
              <a:rPr lang="ru-RU" sz="4000" dirty="0" smtClean="0">
                <a:latin typeface="Bookman Old Style" panose="02050604050505020204" pitchFamily="18" charset="0"/>
                <a:cs typeface="Times New Roman" pitchFamily="18" charset="0"/>
              </a:rPr>
            </a:br>
            <a:r>
              <a:rPr lang="ru-RU" sz="3200" dirty="0" smtClean="0">
                <a:latin typeface="Bookman Old Style" panose="02050604050505020204" pitchFamily="18" charset="0"/>
                <a:cs typeface="Times New Roman" pitchFamily="18" charset="0"/>
              </a:rPr>
              <a:t>(Управление переименовывается в Комитет)</a:t>
            </a:r>
            <a:endParaRPr lang="ru-RU" sz="3200" dirty="0">
              <a:latin typeface="Bookman Old Style" panose="020506040505050202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05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078495989"/>
              </p:ext>
            </p:extLst>
          </p:nvPr>
        </p:nvGraphicFramePr>
        <p:xfrm>
          <a:off x="2032000" y="719666"/>
          <a:ext cx="84328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394700" y="3365500"/>
            <a:ext cx="20701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500" dirty="0">
                <a:solidFill>
                  <a:srgbClr val="0070C0"/>
                </a:solidFill>
                <a:latin typeface="Bookman Old Style" panose="02050604050505020204" pitchFamily="18" charset="0"/>
              </a:rPr>
              <a:t>Образец № </a:t>
            </a:r>
            <a:r>
              <a:rPr lang="ru-RU" sz="15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1</a:t>
            </a:r>
            <a:endParaRPr lang="ru-RU" sz="1500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37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37156030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496300" y="1651000"/>
            <a:ext cx="20701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500" dirty="0">
                <a:solidFill>
                  <a:srgbClr val="0070C0"/>
                </a:solidFill>
                <a:latin typeface="Bookman Old Style" panose="02050604050505020204" pitchFamily="18" charset="0"/>
              </a:rPr>
              <a:t>Образец № 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10600" y="3390900"/>
            <a:ext cx="20701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500" dirty="0">
                <a:solidFill>
                  <a:srgbClr val="0070C0"/>
                </a:solidFill>
                <a:latin typeface="Bookman Old Style" panose="02050604050505020204" pitchFamily="18" charset="0"/>
              </a:rPr>
              <a:t>Образец № </a:t>
            </a:r>
            <a:r>
              <a:rPr lang="ru-RU" sz="15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3</a:t>
            </a:r>
            <a:endParaRPr lang="ru-RU" sz="1500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50300" y="5130800"/>
            <a:ext cx="20701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500" dirty="0">
                <a:solidFill>
                  <a:srgbClr val="0070C0"/>
                </a:solidFill>
                <a:latin typeface="Bookman Old Style" panose="02050604050505020204" pitchFamily="18" charset="0"/>
              </a:rPr>
              <a:t>Образец № </a:t>
            </a:r>
            <a:r>
              <a:rPr lang="ru-RU" sz="15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4</a:t>
            </a:r>
            <a:endParaRPr lang="ru-RU" sz="1500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62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2460968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445500" y="1638300"/>
            <a:ext cx="20701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500" dirty="0">
                <a:solidFill>
                  <a:srgbClr val="0070C0"/>
                </a:solidFill>
                <a:latin typeface="Bookman Old Style" panose="02050604050505020204" pitchFamily="18" charset="0"/>
              </a:rPr>
              <a:t>Образец № </a:t>
            </a:r>
            <a:r>
              <a:rPr lang="ru-RU" sz="15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5</a:t>
            </a:r>
            <a:endParaRPr lang="ru-RU" sz="1500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45500" y="3327400"/>
            <a:ext cx="20701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500" dirty="0">
                <a:solidFill>
                  <a:srgbClr val="0070C0"/>
                </a:solidFill>
                <a:latin typeface="Bookman Old Style" panose="02050604050505020204" pitchFamily="18" charset="0"/>
              </a:rPr>
              <a:t>Образец № </a:t>
            </a:r>
            <a:r>
              <a:rPr lang="ru-RU" sz="15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6</a:t>
            </a:r>
            <a:endParaRPr lang="ru-RU" sz="1500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49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</TotalTime>
  <Words>180</Words>
  <Application>Microsoft Office PowerPoint</Application>
  <PresentationFormat>Широкоэкранный</PresentationFormat>
  <Paragraphs>25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2" baseType="lpstr">
      <vt:lpstr>Bookman Old Style</vt:lpstr>
      <vt:lpstr>Lucida Sans Unicode</vt:lpstr>
      <vt:lpstr>Times New Roman</vt:lpstr>
      <vt:lpstr>Verdana</vt:lpstr>
      <vt:lpstr>Wingdings 2</vt:lpstr>
      <vt:lpstr>Wingdings 3</vt:lpstr>
      <vt:lpstr>Открытая</vt:lpstr>
      <vt:lpstr>1_Открытая</vt:lpstr>
      <vt:lpstr>Алгоритм действий  при переименовании ИОГВ (Управление переименовывается в Комитет)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действий при реорганизации ИОГВ в форме присоединения</dc:title>
  <dc:creator>Солоп И.А.</dc:creator>
  <cp:lastModifiedBy>Солоп И.А.</cp:lastModifiedBy>
  <cp:revision>29</cp:revision>
  <cp:lastPrinted>2015-05-27T09:36:47Z</cp:lastPrinted>
  <dcterms:created xsi:type="dcterms:W3CDTF">2015-05-26T07:12:20Z</dcterms:created>
  <dcterms:modified xsi:type="dcterms:W3CDTF">2015-05-29T11:46:39Z</dcterms:modified>
</cp:coreProperties>
</file>